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0050E-266B-4D96-9BD6-86B1E5ACEB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BBC74C6-3B36-41CA-9570-57E2C043467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Education</a:t>
          </a:r>
          <a:endParaRPr kumimoji="0" lang="en-GB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Assistant College Manager (Education)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Elaine Davies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3BB4241F-F8BF-4193-89B6-432DEC2072F0}" type="parTrans" cxnId="{58069AB2-6906-48CF-930D-57227D56E551}">
      <dgm:prSet/>
      <dgm:spPr/>
      <dgm:t>
        <a:bodyPr/>
        <a:lstStyle/>
        <a:p>
          <a:endParaRPr lang="en-GB"/>
        </a:p>
      </dgm:t>
    </dgm:pt>
    <dgm:pt modelId="{5F61BF47-2B6C-4D62-AB1C-40B8CCAE9F40}" type="sibTrans" cxnId="{58069AB2-6906-48CF-930D-57227D56E551}">
      <dgm:prSet/>
      <dgm:spPr/>
      <dgm:t>
        <a:bodyPr/>
        <a:lstStyle/>
        <a:p>
          <a:endParaRPr lang="en-GB"/>
        </a:p>
      </dgm:t>
    </dgm:pt>
    <dgm:pt modelId="{D1F57B8F-45B2-456A-8B7D-82D0CC1D5B10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Student  Services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College Student Centre Manager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Tim Rushforth 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E8573C15-33F4-4973-A021-DB5BC813B41E}" type="parTrans" cxnId="{2652D588-FA89-449E-A25E-1D2E7C5396F4}">
      <dgm:prSet/>
      <dgm:spPr/>
      <dgm:t>
        <a:bodyPr/>
        <a:lstStyle/>
        <a:p>
          <a:endParaRPr lang="en-GB"/>
        </a:p>
      </dgm:t>
    </dgm:pt>
    <dgm:pt modelId="{E1E51055-8471-4721-84BF-6E1D5B14A4C5}" type="sibTrans" cxnId="{2652D588-FA89-449E-A25E-1D2E7C5396F4}">
      <dgm:prSet/>
      <dgm:spPr/>
      <dgm:t>
        <a:bodyPr/>
        <a:lstStyle/>
        <a:p>
          <a:endParaRPr lang="en-GB"/>
        </a:p>
      </dgm:t>
    </dgm:pt>
    <dgm:pt modelId="{831EFB8A-AAAC-4B90-A6D3-685D75F2C41B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Tremough</a:t>
          </a: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3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ASU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690249B0-94E4-4335-A140-2C2A620A8F40}" type="parTrans" cxnId="{65C2FA07-8C01-4FA5-83F9-3C262F6580C0}">
      <dgm:prSet/>
      <dgm:spPr/>
      <dgm:t>
        <a:bodyPr/>
        <a:lstStyle/>
        <a:p>
          <a:endParaRPr lang="en-GB"/>
        </a:p>
      </dgm:t>
    </dgm:pt>
    <dgm:pt modelId="{37A98012-F18E-43E8-88B6-833293F1F24B}" type="sibTrans" cxnId="{65C2FA07-8C01-4FA5-83F9-3C262F6580C0}">
      <dgm:prSet/>
      <dgm:spPr/>
      <dgm:t>
        <a:bodyPr/>
        <a:lstStyle/>
        <a:p>
          <a:endParaRPr lang="en-GB"/>
        </a:p>
      </dgm:t>
    </dgm:pt>
    <dgm:pt modelId="{48DA9EA3-0751-4373-9458-8C188AB9190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Streatham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College Student </a:t>
          </a: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Centre  Manager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Tim Rushforth </a:t>
          </a:r>
        </a:p>
      </dgm:t>
    </dgm:pt>
    <dgm:pt modelId="{DA2B2110-11C2-4D9F-9FF7-3DCBFD0E0966}" type="parTrans" cxnId="{AC466410-B3D3-4905-83AE-C3C201F322CF}">
      <dgm:prSet/>
      <dgm:spPr/>
      <dgm:t>
        <a:bodyPr/>
        <a:lstStyle/>
        <a:p>
          <a:endParaRPr lang="en-GB"/>
        </a:p>
      </dgm:t>
    </dgm:pt>
    <dgm:pt modelId="{520F5CC9-D423-48F4-B4B4-AD47A33B62DF}" type="sibTrans" cxnId="{AC466410-B3D3-4905-83AE-C3C201F322CF}">
      <dgm:prSet/>
      <dgm:spPr/>
      <dgm:t>
        <a:bodyPr/>
        <a:lstStyle/>
        <a:p>
          <a:endParaRPr lang="en-GB"/>
        </a:p>
      </dgm:t>
    </dgm:pt>
    <dgm:pt modelId="{343B4EC2-C0DD-4AB2-8A39-B17B8B3148B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St Luke’s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College Student Centre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dirty="0" smtClean="0">
              <a:solidFill>
                <a:schemeClr val="tx1"/>
              </a:solidFill>
            </a:rPr>
            <a:t>Campus oversight: Lisa Fripp   (Partnership Team)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8843D09D-F6DF-45DB-83D6-3BE4B8D94E9A}" type="parTrans" cxnId="{39B3D087-679A-4C51-A810-5E3FB70EC6AD}">
      <dgm:prSet/>
      <dgm:spPr/>
      <dgm:t>
        <a:bodyPr/>
        <a:lstStyle/>
        <a:p>
          <a:endParaRPr lang="en-GB"/>
        </a:p>
      </dgm:t>
    </dgm:pt>
    <dgm:pt modelId="{B264396D-9EC3-4130-B1AF-F4A50D384803}" type="sibTrans" cxnId="{39B3D087-679A-4C51-A810-5E3FB70EC6AD}">
      <dgm:prSet/>
      <dgm:spPr/>
      <dgm:t>
        <a:bodyPr/>
        <a:lstStyle/>
        <a:p>
          <a:endParaRPr lang="en-GB"/>
        </a:p>
      </dgm:t>
    </dgm:pt>
    <dgm:pt modelId="{ED85D8F7-9E81-4EBC-B21B-1FD5E79603C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Partnership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Partnership Director</a:t>
          </a: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Jos</a:t>
          </a: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Sumner 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8895FFD-8F76-4EF2-9ED3-F3C96AC6CA33}" type="parTrans" cxnId="{94F3A4BD-9392-4173-8A7E-27A4452CB877}">
      <dgm:prSet/>
      <dgm:spPr/>
      <dgm:t>
        <a:bodyPr/>
        <a:lstStyle/>
        <a:p>
          <a:endParaRPr lang="en-GB"/>
        </a:p>
      </dgm:t>
    </dgm:pt>
    <dgm:pt modelId="{B42D359E-ADF1-423B-B123-EC26EDDC0549}" type="sibTrans" cxnId="{94F3A4BD-9392-4173-8A7E-27A4452CB877}">
      <dgm:prSet/>
      <dgm:spPr/>
      <dgm:t>
        <a:bodyPr/>
        <a:lstStyle/>
        <a:p>
          <a:endParaRPr lang="en-GB"/>
        </a:p>
      </dgm:t>
    </dgm:pt>
    <dgm:pt modelId="{E6D6629F-B37B-4453-A701-C97662302D44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Programme Support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(UG/PGT)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Academic /Programme Support Managers</a:t>
          </a: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Sally Slater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Rebecca Pace 0.6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(based primarily at St Luke’s)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Senior Administrator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GB" sz="700" b="0" i="1" dirty="0" smtClean="0">
              <a:solidFill>
                <a:schemeClr val="tx1"/>
              </a:solidFill>
            </a:rPr>
            <a:t>Julia Southcott  </a:t>
          </a:r>
          <a:r>
            <a:rPr lang="en-GB" sz="700" b="0" i="1" dirty="0" smtClean="0">
              <a:solidFill>
                <a:schemeClr val="tx1"/>
              </a:solidFill>
            </a:rPr>
            <a:t>0.5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- Team Leader and QA Support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89AD4D3-3FDB-4515-A88D-BF3EF0391CFD}" type="parTrans" cxnId="{97708BB6-5C0E-408E-81CF-C19384147C64}">
      <dgm:prSet/>
      <dgm:spPr/>
      <dgm:t>
        <a:bodyPr/>
        <a:lstStyle/>
        <a:p>
          <a:endParaRPr lang="en-GB"/>
        </a:p>
      </dgm:t>
    </dgm:pt>
    <dgm:pt modelId="{D94ACDC4-05C5-48C7-95FC-FBE7838DCB5D}" type="sibTrans" cxnId="{97708BB6-5C0E-408E-81CF-C19384147C64}">
      <dgm:prSet/>
      <dgm:spPr/>
      <dgm:t>
        <a:bodyPr/>
        <a:lstStyle/>
        <a:p>
          <a:endParaRPr lang="en-GB"/>
        </a:p>
      </dgm:t>
    </dgm:pt>
    <dgm:pt modelId="{24864974-D54E-4E3D-8716-65D001394941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Education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Academic/Programme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Support Manager</a:t>
          </a: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dirty="0" smtClean="0">
              <a:solidFill>
                <a:schemeClr val="tx1"/>
              </a:solidFill>
            </a:rPr>
            <a:t>Rebecca Pace 0.6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05D73C96-A8FD-4431-A8A3-9F9F89F8BC8E}" type="parTrans" cxnId="{5CAAF06F-4FA0-4046-B92C-EFF5D95CA8A3}">
      <dgm:prSet/>
      <dgm:spPr/>
      <dgm:t>
        <a:bodyPr/>
        <a:lstStyle/>
        <a:p>
          <a:endParaRPr lang="en-GB"/>
        </a:p>
      </dgm:t>
    </dgm:pt>
    <dgm:pt modelId="{79FA3B4C-E7CF-47CC-BE04-6ECBFBE60F20}" type="sibTrans" cxnId="{5CAAF06F-4FA0-4046-B92C-EFF5D95CA8A3}">
      <dgm:prSet/>
      <dgm:spPr/>
      <dgm:t>
        <a:bodyPr/>
        <a:lstStyle/>
        <a:p>
          <a:endParaRPr lang="en-GB"/>
        </a:p>
      </dgm:t>
    </dgm:pt>
    <dgm:pt modelId="{CFF5C8C6-204E-42CF-8F14-3BD71BE5627E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Law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Senior Administrator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Tom </a:t>
          </a:r>
          <a:r>
            <a:rPr kumimoji="0" lang="en-GB" sz="700" b="0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Begbie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595CB06-EDD0-45B7-803B-871A1B79FE01}" type="parTrans" cxnId="{27904F91-35D7-4D3C-873D-0D0D2C04A9B3}">
      <dgm:prSet/>
      <dgm:spPr/>
      <dgm:t>
        <a:bodyPr/>
        <a:lstStyle/>
        <a:p>
          <a:endParaRPr lang="en-GB"/>
        </a:p>
      </dgm:t>
    </dgm:pt>
    <dgm:pt modelId="{363CBD7F-FE69-44AD-B4B4-5A2A10708386}" type="sibTrans" cxnId="{27904F91-35D7-4D3C-873D-0D0D2C04A9B3}">
      <dgm:prSet/>
      <dgm:spPr/>
      <dgm:t>
        <a:bodyPr/>
        <a:lstStyle/>
        <a:p>
          <a:endParaRPr lang="en-GB"/>
        </a:p>
      </dgm:t>
    </dgm:pt>
    <dgm:pt modelId="{AEA181F3-EE70-4B3C-A859-83B1CF8F06D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IAIS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Programme Manager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dirty="0" smtClean="0">
              <a:solidFill>
                <a:schemeClr val="tx1"/>
              </a:solidFill>
            </a:rPr>
            <a:t>Jane Clark 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A9F70E2E-4C59-40D8-9203-23A6242E1B61}" type="parTrans" cxnId="{FE884A11-2AD7-40EE-9DFC-4052F9D800AF}">
      <dgm:prSet/>
      <dgm:spPr/>
      <dgm:t>
        <a:bodyPr/>
        <a:lstStyle/>
        <a:p>
          <a:endParaRPr lang="en-GB"/>
        </a:p>
      </dgm:t>
    </dgm:pt>
    <dgm:pt modelId="{F2F44088-D4A4-4D01-A42A-CE9143A38119}" type="sibTrans" cxnId="{FE884A11-2AD7-40EE-9DFC-4052F9D800AF}">
      <dgm:prSet/>
      <dgm:spPr/>
      <dgm:t>
        <a:bodyPr/>
        <a:lstStyle/>
        <a:p>
          <a:endParaRPr lang="en-GB"/>
        </a:p>
      </dgm:t>
    </dgm:pt>
    <dgm:pt modelId="{AB57EEF5-AD19-46B6-AB4E-90D894773EF8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Politics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Senior Administrator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dirty="0" smtClean="0">
              <a:solidFill>
                <a:schemeClr val="tx1"/>
              </a:solidFill>
            </a:rPr>
            <a:t>Julia Southcott 0.5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A93A9198-59A9-486C-B31B-A809D3212BF4}" type="parTrans" cxnId="{650CEBB1-C410-4119-92AD-96826F62CC2A}">
      <dgm:prSet/>
      <dgm:spPr/>
      <dgm:t>
        <a:bodyPr/>
        <a:lstStyle/>
        <a:p>
          <a:endParaRPr lang="en-GB"/>
        </a:p>
      </dgm:t>
    </dgm:pt>
    <dgm:pt modelId="{444B1958-0E39-489A-9BFB-4598788B2F05}" type="sibTrans" cxnId="{650CEBB1-C410-4119-92AD-96826F62CC2A}">
      <dgm:prSet/>
      <dgm:spPr/>
      <dgm:t>
        <a:bodyPr/>
        <a:lstStyle/>
        <a:p>
          <a:endParaRPr lang="en-GB"/>
        </a:p>
      </dgm:t>
    </dgm:pt>
    <dgm:pt modelId="{AD0601BE-187B-40D6-AEEE-8AF7034A1D5E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Sociology &amp;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Philosophy</a:t>
          </a: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Administrator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dirty="0" smtClean="0">
              <a:solidFill>
                <a:schemeClr val="tx1"/>
              </a:solidFill>
            </a:rPr>
            <a:t>Dave Morning 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0E82B89-43D5-47B8-8781-9624B2EB6D6A}" type="parTrans" cxnId="{4CFB5024-4BB1-47CC-AD5C-FA14CFD5219B}">
      <dgm:prSet/>
      <dgm:spPr/>
      <dgm:t>
        <a:bodyPr/>
        <a:lstStyle/>
        <a:p>
          <a:endParaRPr lang="en-GB"/>
        </a:p>
      </dgm:t>
    </dgm:pt>
    <dgm:pt modelId="{6224D470-1343-41A4-B879-B36C90DDEB16}" type="sibTrans" cxnId="{4CFB5024-4BB1-47CC-AD5C-FA14CFD5219B}">
      <dgm:prSet/>
      <dgm:spPr/>
      <dgm:t>
        <a:bodyPr/>
        <a:lstStyle/>
        <a:p>
          <a:endParaRPr lang="en-GB"/>
        </a:p>
      </dgm:t>
    </dgm:pt>
    <dgm:pt modelId="{0C893479-B87C-4259-80D9-C385C24ED660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ELaC</a:t>
          </a:r>
          <a:endParaRPr kumimoji="0" lang="en-GB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3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ELaC</a:t>
          </a:r>
          <a:r>
            <a:rPr kumimoji="0" lang="en-GB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Manager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Mike Jeffries </a:t>
          </a:r>
          <a:endParaRPr kumimoji="0" lang="en-GB" sz="7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0624F31B-C88A-46D8-8ED6-CFE7C9C8F19E}" type="parTrans" cxnId="{6B7168D8-08BF-41B2-966B-780D9A84F69C}">
      <dgm:prSet/>
      <dgm:spPr/>
      <dgm:t>
        <a:bodyPr/>
        <a:lstStyle/>
        <a:p>
          <a:endParaRPr lang="en-GB"/>
        </a:p>
      </dgm:t>
    </dgm:pt>
    <dgm:pt modelId="{5AF3A118-DB65-4F30-96AE-60ACBA8F8E07}" type="sibTrans" cxnId="{6B7168D8-08BF-41B2-966B-780D9A84F69C}">
      <dgm:prSet/>
      <dgm:spPr/>
      <dgm:t>
        <a:bodyPr/>
        <a:lstStyle/>
        <a:p>
          <a:endParaRPr lang="en-GB"/>
        </a:p>
      </dgm:t>
    </dgm:pt>
    <dgm:pt modelId="{C07E32AB-CDD4-4847-95F3-FB479D4BE791}">
      <dgm:prSet custT="1"/>
      <dgm:spPr/>
      <dgm:t>
        <a:bodyPr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700" b="1" i="0" dirty="0" smtClean="0">
            <a:solidFill>
              <a:schemeClr val="tx1"/>
            </a:solidFill>
          </a:endParaRPr>
        </a:p>
        <a:p>
          <a:pPr algn="ctr">
            <a:lnSpc>
              <a:spcPct val="9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Partnership </a:t>
          </a:r>
        </a:p>
        <a:p>
          <a:pPr algn="ctr">
            <a:lnSpc>
              <a:spcPct val="9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Co-ordinators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Rachel Ware 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en-GB" sz="700" i="1" dirty="0" smtClean="0">
              <a:solidFill>
                <a:schemeClr val="tx1"/>
              </a:solidFill>
            </a:rPr>
            <a:t>Lynda King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ITE Programme Manager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en-GB" sz="700" i="1" dirty="0" smtClean="0">
              <a:solidFill>
                <a:schemeClr val="tx1"/>
              </a:solidFill>
            </a:rPr>
            <a:t>Lisa Fripp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Administrator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en-GB" sz="700" i="1" dirty="0" smtClean="0">
              <a:solidFill>
                <a:schemeClr val="tx1"/>
              </a:solidFill>
            </a:rPr>
            <a:t>Lucy </a:t>
          </a:r>
          <a:r>
            <a:rPr lang="en-GB" sz="700" i="1" dirty="0" err="1" smtClean="0">
              <a:solidFill>
                <a:schemeClr val="tx1"/>
              </a:solidFill>
            </a:rPr>
            <a:t>Brigden</a:t>
          </a:r>
          <a:r>
            <a:rPr lang="en-GB" sz="700" i="1" dirty="0" smtClean="0">
              <a:solidFill>
                <a:schemeClr val="tx1"/>
              </a:solidFill>
            </a:rPr>
            <a:t> </a:t>
          </a:r>
          <a:endParaRPr lang="en-GB" sz="700" i="1" dirty="0" smtClean="0">
            <a:solidFill>
              <a:schemeClr val="tx1"/>
            </a:solidFill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Administrative Assistants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Alana Mitchell</a:t>
          </a:r>
          <a:endParaRPr lang="en-GB" sz="700" i="1" dirty="0" smtClean="0">
            <a:solidFill>
              <a:schemeClr val="tx1"/>
            </a:solidFill>
          </a:endParaRP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en-GB" sz="700" i="1" dirty="0" smtClean="0">
              <a:solidFill>
                <a:schemeClr val="tx1"/>
              </a:solidFill>
            </a:rPr>
            <a:t>Debbie Mitchell 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GB" sz="700" dirty="0"/>
        </a:p>
      </dgm:t>
    </dgm:pt>
    <dgm:pt modelId="{604D29F0-94E3-4A4E-A1C4-F91DD01554C6}" type="parTrans" cxnId="{8A9DDB84-F27E-4FB8-8DEB-8AB6D968FC3E}">
      <dgm:prSet/>
      <dgm:spPr/>
      <dgm:t>
        <a:bodyPr/>
        <a:lstStyle/>
        <a:p>
          <a:endParaRPr lang="en-GB"/>
        </a:p>
      </dgm:t>
    </dgm:pt>
    <dgm:pt modelId="{91CE19A2-0F34-4C69-A88E-8E284DD96A91}" type="sibTrans" cxnId="{8A9DDB84-F27E-4FB8-8DEB-8AB6D968FC3E}">
      <dgm:prSet/>
      <dgm:spPr/>
      <dgm:t>
        <a:bodyPr/>
        <a:lstStyle/>
        <a:p>
          <a:endParaRPr lang="en-GB"/>
        </a:p>
      </dgm:t>
    </dgm:pt>
    <dgm:pt modelId="{331F35AA-0C90-4993-A106-2ABAB751A4BE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Administrators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Audrey </a:t>
          </a:r>
          <a:r>
            <a:rPr lang="en-GB" sz="700" i="1" dirty="0" err="1" smtClean="0">
              <a:solidFill>
                <a:schemeClr val="tx1"/>
              </a:solidFill>
            </a:rPr>
            <a:t>Cowlard</a:t>
          </a:r>
          <a:r>
            <a:rPr lang="en-GB" sz="700" i="1" dirty="0" smtClean="0">
              <a:solidFill>
                <a:schemeClr val="tx1"/>
              </a:solidFill>
            </a:rPr>
            <a:t>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accent4"/>
              </a:solidFill>
            </a:rPr>
            <a:t>Lillian </a:t>
          </a:r>
          <a:r>
            <a:rPr lang="en-GB" sz="700" i="1" dirty="0" err="1" smtClean="0">
              <a:solidFill>
                <a:schemeClr val="accent4"/>
              </a:solidFill>
            </a:rPr>
            <a:t>Bunni</a:t>
          </a:r>
          <a:r>
            <a:rPr lang="en-GB" sz="700" i="1" dirty="0" smtClean="0">
              <a:solidFill>
                <a:schemeClr val="accent4"/>
              </a:solidFill>
            </a:rPr>
            <a:t> </a:t>
          </a:r>
        </a:p>
        <a:p>
          <a:pPr algn="ctr">
            <a:lnSpc>
              <a:spcPct val="100000"/>
            </a:lnSpc>
            <a:spcAft>
              <a:spcPts val="300"/>
            </a:spcAft>
          </a:pPr>
          <a:r>
            <a:rPr lang="en-GB" sz="700" i="1" dirty="0" smtClean="0">
              <a:solidFill>
                <a:schemeClr val="tx1"/>
              </a:solidFill>
            </a:rPr>
            <a:t>Carole Lewis 0.8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b="1" i="1" dirty="0" smtClean="0">
              <a:solidFill>
                <a:schemeClr val="tx1"/>
              </a:solidFill>
            </a:rPr>
            <a:t>Administrative Assistant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accent4"/>
              </a:solidFill>
            </a:rPr>
            <a:t>Catherine Allen </a:t>
          </a:r>
          <a:r>
            <a:rPr lang="en-GB" sz="700" i="1" dirty="0" smtClean="0">
              <a:solidFill>
                <a:schemeClr val="accent4"/>
              </a:solidFill>
            </a:rPr>
            <a:t>0.8</a:t>
          </a:r>
          <a:endParaRPr lang="en-GB" sz="700" i="1" dirty="0" smtClean="0">
            <a:solidFill>
              <a:schemeClr val="tx1"/>
            </a:solidFill>
          </a:endParaRPr>
        </a:p>
      </dgm:t>
    </dgm:pt>
    <dgm:pt modelId="{DCFC1735-157B-49B6-9669-AF6C5495F56E}" type="parTrans" cxnId="{10BA77C1-8881-4520-9F3F-C329198FC4E6}">
      <dgm:prSet/>
      <dgm:spPr/>
      <dgm:t>
        <a:bodyPr/>
        <a:lstStyle/>
        <a:p>
          <a:endParaRPr lang="en-GB"/>
        </a:p>
      </dgm:t>
    </dgm:pt>
    <dgm:pt modelId="{6442D6AD-247F-4687-9962-6EA01252E464}" type="sibTrans" cxnId="{10BA77C1-8881-4520-9F3F-C329198FC4E6}">
      <dgm:prSet/>
      <dgm:spPr/>
      <dgm:t>
        <a:bodyPr/>
        <a:lstStyle/>
        <a:p>
          <a:endParaRPr lang="en-GB"/>
        </a:p>
      </dgm:t>
    </dgm:pt>
    <dgm:pt modelId="{FF14A060-BAA6-41F5-B0C6-B76402DA20DD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Administrator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en-GB" sz="700" i="1" dirty="0" smtClean="0">
              <a:solidFill>
                <a:schemeClr val="tx1"/>
              </a:solidFill>
            </a:rPr>
            <a:t>Sam Phillips 0.6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Administrative Assistants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Tom Allen  0.8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Carole Miller  </a:t>
          </a:r>
          <a:r>
            <a:rPr lang="en-GB" sz="700" i="1" dirty="0" smtClean="0">
              <a:solidFill>
                <a:schemeClr val="tx1"/>
              </a:solidFill>
            </a:rPr>
            <a:t>0.6</a:t>
          </a:r>
          <a:endParaRPr lang="en-GB" sz="700" i="1" dirty="0" smtClean="0">
            <a:solidFill>
              <a:schemeClr val="tx1"/>
            </a:solidFill>
          </a:endParaRP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en-GB" sz="700" i="1" dirty="0" smtClean="0">
              <a:solidFill>
                <a:schemeClr val="tx1"/>
              </a:solidFill>
            </a:rPr>
            <a:t>Sam Chalmers</a:t>
          </a:r>
        </a:p>
      </dgm:t>
    </dgm:pt>
    <dgm:pt modelId="{656C267C-A0A0-4CEA-9FF0-ACB08D3563E2}" type="parTrans" cxnId="{719AF958-913A-40E1-B911-D74041AC7352}">
      <dgm:prSet/>
      <dgm:spPr/>
      <dgm:t>
        <a:bodyPr/>
        <a:lstStyle/>
        <a:p>
          <a:endParaRPr lang="en-GB"/>
        </a:p>
      </dgm:t>
    </dgm:pt>
    <dgm:pt modelId="{7FB99F86-E052-40AB-A63A-4402E5316041}" type="sibTrans" cxnId="{719AF958-913A-40E1-B911-D74041AC7352}">
      <dgm:prSet/>
      <dgm:spPr/>
      <dgm:t>
        <a:bodyPr/>
        <a:lstStyle/>
        <a:p>
          <a:endParaRPr lang="en-GB"/>
        </a:p>
      </dgm:t>
    </dgm:pt>
    <dgm:pt modelId="{9CB17AE3-768D-4CD9-A7B5-72CA8711305D}">
      <dgm:prSet custT="1"/>
      <dgm:spPr/>
      <dgm:t>
        <a:bodyPr/>
        <a:lstStyle/>
        <a:p>
          <a:r>
            <a:rPr lang="en-GB" sz="700" b="1" i="0" dirty="0" smtClean="0">
              <a:solidFill>
                <a:schemeClr val="tx1"/>
              </a:solidFill>
            </a:rPr>
            <a:t>Administrator</a:t>
          </a:r>
        </a:p>
        <a:p>
          <a:r>
            <a:rPr lang="en-GB" sz="700" i="1" dirty="0" smtClean="0">
              <a:solidFill>
                <a:schemeClr val="tx1"/>
              </a:solidFill>
            </a:rPr>
            <a:t>Sarah Roberts </a:t>
          </a:r>
          <a:endParaRPr lang="en-GB" sz="700" i="1" dirty="0">
            <a:solidFill>
              <a:schemeClr val="tx1"/>
            </a:solidFill>
          </a:endParaRPr>
        </a:p>
      </dgm:t>
    </dgm:pt>
    <dgm:pt modelId="{46EB4A06-477C-4B93-9278-5535F7D108AA}" type="parTrans" cxnId="{E7019366-FC44-472F-97C6-6BDA7C4B9DA5}">
      <dgm:prSet/>
      <dgm:spPr/>
      <dgm:t>
        <a:bodyPr/>
        <a:lstStyle/>
        <a:p>
          <a:endParaRPr lang="en-GB"/>
        </a:p>
      </dgm:t>
    </dgm:pt>
    <dgm:pt modelId="{217B86BB-8803-47DB-9255-F3EA86FDEB2B}" type="sibTrans" cxnId="{E7019366-FC44-472F-97C6-6BDA7C4B9DA5}">
      <dgm:prSet/>
      <dgm:spPr/>
      <dgm:t>
        <a:bodyPr/>
        <a:lstStyle/>
        <a:p>
          <a:endParaRPr lang="en-GB"/>
        </a:p>
      </dgm:t>
    </dgm:pt>
    <dgm:pt modelId="{D88A5A0A-5D11-4F48-994C-62F424B281CA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GB" sz="700" b="1" dirty="0" err="1" smtClean="0">
              <a:solidFill>
                <a:schemeClr val="tx1"/>
              </a:solidFill>
            </a:rPr>
            <a:t>Tremough</a:t>
          </a:r>
          <a:endParaRPr lang="en-GB" sz="700" b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Administrator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Irene </a:t>
          </a:r>
          <a:r>
            <a:rPr lang="en-GB" sz="700" i="1" dirty="0" err="1" smtClean="0">
              <a:solidFill>
                <a:schemeClr val="tx1"/>
              </a:solidFill>
            </a:rPr>
            <a:t>Christophers</a:t>
          </a:r>
          <a:r>
            <a:rPr lang="en-GB" sz="700" i="1" dirty="0" smtClean="0">
              <a:solidFill>
                <a:schemeClr val="tx1"/>
              </a:solidFill>
            </a:rPr>
            <a:t> </a:t>
          </a:r>
        </a:p>
      </dgm:t>
    </dgm:pt>
    <dgm:pt modelId="{6F700D29-41DE-4ED4-A5EE-EBAC1878B7A7}" type="parTrans" cxnId="{1F364E80-E3D3-4AEF-A8B0-7C0496961260}">
      <dgm:prSet/>
      <dgm:spPr/>
      <dgm:t>
        <a:bodyPr/>
        <a:lstStyle/>
        <a:p>
          <a:endParaRPr lang="en-GB"/>
        </a:p>
      </dgm:t>
    </dgm:pt>
    <dgm:pt modelId="{F830146C-894B-4136-BC98-9EAA24AC73E0}" type="sibTrans" cxnId="{1F364E80-E3D3-4AEF-A8B0-7C0496961260}">
      <dgm:prSet/>
      <dgm:spPr/>
      <dgm:t>
        <a:bodyPr/>
        <a:lstStyle/>
        <a:p>
          <a:endParaRPr lang="en-GB"/>
        </a:p>
      </dgm:t>
    </dgm:pt>
    <dgm:pt modelId="{33E6A3C9-9FC3-4093-9B29-8A8CE0C72D13}">
      <dgm:prSet custT="1"/>
      <dgm:spPr/>
      <dgm:t>
        <a:bodyPr/>
        <a:lstStyle/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dirty="0" err="1" smtClean="0">
              <a:solidFill>
                <a:schemeClr val="tx1"/>
              </a:solidFill>
            </a:rPr>
            <a:t>Tremough</a:t>
          </a:r>
          <a:endParaRPr lang="en-GB" sz="7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700" b="1" i="0" dirty="0" smtClean="0">
              <a:solidFill>
                <a:schemeClr val="tx1"/>
              </a:solidFill>
            </a:rPr>
            <a:t>Administrator</a:t>
          </a:r>
          <a:endParaRPr lang="en-GB" sz="700" b="1" i="0" dirty="0" smtClean="0">
            <a:solidFill>
              <a:schemeClr val="tx1"/>
            </a:solidFill>
          </a:endParaRP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0" i="1" dirty="0" err="1" smtClean="0">
              <a:solidFill>
                <a:schemeClr val="tx1"/>
              </a:solidFill>
            </a:rPr>
            <a:t>Linds</a:t>
          </a:r>
          <a:r>
            <a:rPr lang="en-GB" sz="700" b="0" i="1" dirty="0" smtClean="0">
              <a:solidFill>
                <a:schemeClr val="tx1"/>
              </a:solidFill>
            </a:rPr>
            <a:t> Langstaff0.6</a:t>
          </a:r>
          <a:endParaRPr lang="en-GB" sz="700" b="0" i="1" dirty="0">
            <a:solidFill>
              <a:schemeClr val="tx1"/>
            </a:solidFill>
          </a:endParaRPr>
        </a:p>
      </dgm:t>
    </dgm:pt>
    <dgm:pt modelId="{2FFF8A13-B739-4E02-9010-AD8C224C4F85}" type="parTrans" cxnId="{A8130EEE-E8F1-46D8-A389-A4D14CCA968E}">
      <dgm:prSet/>
      <dgm:spPr/>
      <dgm:t>
        <a:bodyPr/>
        <a:lstStyle/>
        <a:p>
          <a:endParaRPr lang="en-GB"/>
        </a:p>
      </dgm:t>
    </dgm:pt>
    <dgm:pt modelId="{9C568F23-026E-4F8F-B21B-C98B7BD3850B}" type="sibTrans" cxnId="{A8130EEE-E8F1-46D8-A389-A4D14CCA968E}">
      <dgm:prSet/>
      <dgm:spPr/>
      <dgm:t>
        <a:bodyPr/>
        <a:lstStyle/>
        <a:p>
          <a:endParaRPr lang="en-GB"/>
        </a:p>
      </dgm:t>
    </dgm:pt>
    <dgm:pt modelId="{CFB9E016-C9E1-459E-BD03-64E6751A12E8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GB" sz="700" b="1" i="0" dirty="0" smtClean="0">
              <a:solidFill>
                <a:schemeClr val="tx1"/>
              </a:solidFill>
            </a:rPr>
            <a:t>Administrators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Jenny </a:t>
          </a:r>
          <a:r>
            <a:rPr lang="en-GB" sz="700" i="1" dirty="0" err="1" smtClean="0">
              <a:solidFill>
                <a:schemeClr val="tx1"/>
              </a:solidFill>
            </a:rPr>
            <a:t>Wlasak</a:t>
          </a:r>
          <a:r>
            <a:rPr lang="en-GB" sz="700" i="1" dirty="0" smtClean="0">
              <a:solidFill>
                <a:schemeClr val="tx1"/>
              </a:solidFill>
            </a:rPr>
            <a:t>  </a:t>
          </a:r>
          <a:r>
            <a:rPr lang="en-GB" sz="700" i="1" dirty="0" smtClean="0">
              <a:solidFill>
                <a:schemeClr val="tx1"/>
              </a:solidFill>
            </a:rPr>
            <a:t>0.6</a:t>
          </a:r>
          <a:endParaRPr lang="en-GB" sz="700" i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Susan </a:t>
          </a:r>
          <a:r>
            <a:rPr lang="en-GB" sz="700" i="1" dirty="0" err="1" smtClean="0">
              <a:solidFill>
                <a:schemeClr val="tx1"/>
              </a:solidFill>
            </a:rPr>
            <a:t>Margetts</a:t>
          </a:r>
          <a:endParaRPr lang="en-GB" sz="700" i="1" dirty="0" smtClean="0">
            <a:solidFill>
              <a:schemeClr val="tx1"/>
            </a:solidFill>
          </a:endParaRPr>
        </a:p>
      </dgm:t>
    </dgm:pt>
    <dgm:pt modelId="{903209A7-F6E6-4BD3-8824-DA1F3AC8DF29}" type="parTrans" cxnId="{CD9983AF-D90B-4AFD-9527-A87F82E079AB}">
      <dgm:prSet/>
      <dgm:spPr/>
      <dgm:t>
        <a:bodyPr/>
        <a:lstStyle/>
        <a:p>
          <a:endParaRPr lang="en-GB"/>
        </a:p>
      </dgm:t>
    </dgm:pt>
    <dgm:pt modelId="{2FE900DA-4FAE-47EE-AAF4-A3BC087B6FF4}" type="sibTrans" cxnId="{CD9983AF-D90B-4AFD-9527-A87F82E079AB}">
      <dgm:prSet/>
      <dgm:spPr/>
      <dgm:t>
        <a:bodyPr/>
        <a:lstStyle/>
        <a:p>
          <a:endParaRPr lang="en-GB"/>
        </a:p>
      </dgm:t>
    </dgm:pt>
    <dgm:pt modelId="{28E823C0-8146-48DC-9070-B0668F63734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Computing Development Officers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Rich Osborne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700" i="1" dirty="0" smtClean="0">
              <a:solidFill>
                <a:schemeClr val="tx1"/>
              </a:solidFill>
            </a:rPr>
            <a:t>Jeremy Miller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Technician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Richard Holding</a:t>
          </a:r>
        </a:p>
      </dgm:t>
    </dgm:pt>
    <dgm:pt modelId="{588F2D45-68AC-4065-BE2C-AA29AD58DC5E}" type="parTrans" cxnId="{CCE4CDF5-CFE7-4B3D-ABE9-5ABAA62B0F6F}">
      <dgm:prSet/>
      <dgm:spPr/>
      <dgm:t>
        <a:bodyPr/>
        <a:lstStyle/>
        <a:p>
          <a:endParaRPr lang="en-GB"/>
        </a:p>
      </dgm:t>
    </dgm:pt>
    <dgm:pt modelId="{8701699B-8FE8-45C0-8C16-399A0334DC2F}" type="sibTrans" cxnId="{CCE4CDF5-CFE7-4B3D-ABE9-5ABAA62B0F6F}">
      <dgm:prSet/>
      <dgm:spPr/>
      <dgm:t>
        <a:bodyPr/>
        <a:lstStyle/>
        <a:p>
          <a:endParaRPr lang="en-GB"/>
        </a:p>
      </dgm:t>
    </dgm:pt>
    <dgm:pt modelId="{978F30B3-AA75-4B47-809D-A0562C760D3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700" b="1" i="0" dirty="0" smtClean="0">
              <a:solidFill>
                <a:schemeClr val="tx1"/>
              </a:solidFill>
            </a:rPr>
            <a:t>Administrative Assistants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i="1" dirty="0" err="1" smtClean="0">
              <a:solidFill>
                <a:schemeClr val="tx1"/>
              </a:solidFill>
            </a:rPr>
            <a:t>Jemma</a:t>
          </a:r>
          <a:r>
            <a:rPr lang="en-GB" sz="700" i="1" dirty="0" smtClean="0">
              <a:solidFill>
                <a:schemeClr val="tx1"/>
              </a:solidFill>
            </a:rPr>
            <a:t> Allard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Tracey Hooper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700" i="1" dirty="0" smtClean="0">
              <a:solidFill>
                <a:schemeClr val="tx1"/>
              </a:solidFill>
            </a:rPr>
            <a:t>Suzanne Seaton 0.8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b="1" i="1" dirty="0" smtClean="0">
              <a:solidFill>
                <a:schemeClr val="tx1"/>
              </a:solidFill>
            </a:rPr>
            <a:t>Race Equality Resource Officer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700" i="1" dirty="0" smtClean="0">
              <a:solidFill>
                <a:schemeClr val="tx1"/>
              </a:solidFill>
            </a:rPr>
            <a:t>Sara Bennett  0.2</a:t>
          </a:r>
          <a:endParaRPr lang="en-GB" sz="700" i="1" dirty="0">
            <a:solidFill>
              <a:schemeClr val="tx1"/>
            </a:solidFill>
          </a:endParaRPr>
        </a:p>
      </dgm:t>
    </dgm:pt>
    <dgm:pt modelId="{5A470F99-A15F-4DE6-9150-1A036FEAA33D}" type="sibTrans" cxnId="{D7D8ACD8-13CA-46F9-81CD-986D58604E67}">
      <dgm:prSet/>
      <dgm:spPr/>
      <dgm:t>
        <a:bodyPr/>
        <a:lstStyle/>
        <a:p>
          <a:endParaRPr lang="en-GB"/>
        </a:p>
      </dgm:t>
    </dgm:pt>
    <dgm:pt modelId="{2099FB5C-4D16-44D9-B359-9084471A90C4}" type="parTrans" cxnId="{D7D8ACD8-13CA-46F9-81CD-986D58604E67}">
      <dgm:prSet/>
      <dgm:spPr/>
      <dgm:t>
        <a:bodyPr/>
        <a:lstStyle/>
        <a:p>
          <a:endParaRPr lang="en-GB"/>
        </a:p>
      </dgm:t>
    </dgm:pt>
    <dgm:pt modelId="{518D0E49-D910-439B-9984-EF3CF226D08D}" type="pres">
      <dgm:prSet presAssocID="{0250050E-266B-4D96-9BD6-86B1E5ACEB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1A1C0C7-B2EA-4C07-B0F1-6A47FC606841}" type="pres">
      <dgm:prSet presAssocID="{8BBC74C6-3B36-41CA-9570-57E2C043467C}" presName="hierRoot1" presStyleCnt="0">
        <dgm:presLayoutVars>
          <dgm:hierBranch/>
        </dgm:presLayoutVars>
      </dgm:prSet>
      <dgm:spPr/>
    </dgm:pt>
    <dgm:pt modelId="{95AD4C8E-B659-4A7B-8B75-98AD1C51FCC2}" type="pres">
      <dgm:prSet presAssocID="{8BBC74C6-3B36-41CA-9570-57E2C043467C}" presName="rootComposite1" presStyleCnt="0"/>
      <dgm:spPr/>
    </dgm:pt>
    <dgm:pt modelId="{D0389E03-74EB-4701-90A4-7222D5C3C634}" type="pres">
      <dgm:prSet presAssocID="{8BBC74C6-3B36-41CA-9570-57E2C043467C}" presName="rootText1" presStyleLbl="node0" presStyleIdx="0" presStyleCnt="1" custScaleX="169205" custScaleY="146740" custLinFactNeighborX="-2371" custLinFactNeighborY="850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78295F-F557-453A-A800-6D9747D6ADDD}" type="pres">
      <dgm:prSet presAssocID="{8BBC74C6-3B36-41CA-9570-57E2C043467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3D909EC-1BF0-4BA7-B069-D64EA22DE827}" type="pres">
      <dgm:prSet presAssocID="{8BBC74C6-3B36-41CA-9570-57E2C043467C}" presName="hierChild2" presStyleCnt="0"/>
      <dgm:spPr/>
    </dgm:pt>
    <dgm:pt modelId="{1021DF3C-06B2-4230-9AFB-4158D3BC23CF}" type="pres">
      <dgm:prSet presAssocID="{E8573C15-33F4-4973-A021-DB5BC813B41E}" presName="Name35" presStyleLbl="parChTrans1D2" presStyleIdx="0" presStyleCnt="4"/>
      <dgm:spPr/>
      <dgm:t>
        <a:bodyPr/>
        <a:lstStyle/>
        <a:p>
          <a:endParaRPr lang="en-GB"/>
        </a:p>
      </dgm:t>
    </dgm:pt>
    <dgm:pt modelId="{388EB703-9B91-4B48-9351-D491C2684206}" type="pres">
      <dgm:prSet presAssocID="{D1F57B8F-45B2-456A-8B7D-82D0CC1D5B10}" presName="hierRoot2" presStyleCnt="0">
        <dgm:presLayoutVars>
          <dgm:hierBranch/>
        </dgm:presLayoutVars>
      </dgm:prSet>
      <dgm:spPr/>
    </dgm:pt>
    <dgm:pt modelId="{20A01D12-BCAB-418A-A504-80473635002F}" type="pres">
      <dgm:prSet presAssocID="{D1F57B8F-45B2-456A-8B7D-82D0CC1D5B10}" presName="rootComposite" presStyleCnt="0"/>
      <dgm:spPr/>
    </dgm:pt>
    <dgm:pt modelId="{9F10FD8D-8EAD-4090-B266-802F90B240D4}" type="pres">
      <dgm:prSet presAssocID="{D1F57B8F-45B2-456A-8B7D-82D0CC1D5B10}" presName="rootText" presStyleLbl="node2" presStyleIdx="0" presStyleCnt="4" custScaleX="118617" custScaleY="111286" custLinFactNeighborX="16228" custLinFactNeighborY="141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CFE84B-794C-471F-9D7A-0B7015616FC4}" type="pres">
      <dgm:prSet presAssocID="{D1F57B8F-45B2-456A-8B7D-82D0CC1D5B10}" presName="rootConnector" presStyleLbl="node2" presStyleIdx="0" presStyleCnt="4"/>
      <dgm:spPr/>
      <dgm:t>
        <a:bodyPr/>
        <a:lstStyle/>
        <a:p>
          <a:endParaRPr lang="en-GB"/>
        </a:p>
      </dgm:t>
    </dgm:pt>
    <dgm:pt modelId="{8B879A2D-E296-4A20-9D49-0DAEACF5716F}" type="pres">
      <dgm:prSet presAssocID="{D1F57B8F-45B2-456A-8B7D-82D0CC1D5B10}" presName="hierChild4" presStyleCnt="0"/>
      <dgm:spPr/>
    </dgm:pt>
    <dgm:pt modelId="{F18BC627-E17A-4D22-A616-E9825DC69B63}" type="pres">
      <dgm:prSet presAssocID="{690249B0-94E4-4335-A140-2C2A620A8F40}" presName="Name35" presStyleLbl="parChTrans1D3" presStyleIdx="0" presStyleCnt="10"/>
      <dgm:spPr/>
      <dgm:t>
        <a:bodyPr/>
        <a:lstStyle/>
        <a:p>
          <a:endParaRPr lang="en-GB"/>
        </a:p>
      </dgm:t>
    </dgm:pt>
    <dgm:pt modelId="{C73B4AB0-AD15-406F-A39C-C1A782A74BC7}" type="pres">
      <dgm:prSet presAssocID="{831EFB8A-AAAC-4B90-A6D3-685D75F2C41B}" presName="hierRoot2" presStyleCnt="0">
        <dgm:presLayoutVars>
          <dgm:hierBranch val="r"/>
        </dgm:presLayoutVars>
      </dgm:prSet>
      <dgm:spPr/>
    </dgm:pt>
    <dgm:pt modelId="{5ADFE63B-08C0-457F-9CDE-77F4201B38AD}" type="pres">
      <dgm:prSet presAssocID="{831EFB8A-AAAC-4B90-A6D3-685D75F2C41B}" presName="rootComposite" presStyleCnt="0"/>
      <dgm:spPr/>
    </dgm:pt>
    <dgm:pt modelId="{BF7391EF-A202-46C6-8D22-CC8FC4B25B12}" type="pres">
      <dgm:prSet presAssocID="{831EFB8A-AAAC-4B90-A6D3-685D75F2C41B}" presName="rootText" presStyleLbl="node3" presStyleIdx="0" presStyleCnt="10" custScaleX="105748" custScaleY="130395" custLinFactNeighborX="20146" custLinFactNeighborY="143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8F6B4F-68C4-4B0E-9DEB-AEEAC3759982}" type="pres">
      <dgm:prSet presAssocID="{831EFB8A-AAAC-4B90-A6D3-685D75F2C41B}" presName="rootConnector" presStyleLbl="node3" presStyleIdx="0" presStyleCnt="10"/>
      <dgm:spPr/>
      <dgm:t>
        <a:bodyPr/>
        <a:lstStyle/>
        <a:p>
          <a:endParaRPr lang="en-GB"/>
        </a:p>
      </dgm:t>
    </dgm:pt>
    <dgm:pt modelId="{7DDA8C28-F0D4-4CB6-8447-A466BACA55C6}" type="pres">
      <dgm:prSet presAssocID="{831EFB8A-AAAC-4B90-A6D3-685D75F2C41B}" presName="hierChild4" presStyleCnt="0"/>
      <dgm:spPr/>
    </dgm:pt>
    <dgm:pt modelId="{FB2557F9-6163-48B5-B21F-F717320F25C3}" type="pres">
      <dgm:prSet presAssocID="{831EFB8A-AAAC-4B90-A6D3-685D75F2C41B}" presName="hierChild5" presStyleCnt="0"/>
      <dgm:spPr/>
    </dgm:pt>
    <dgm:pt modelId="{7E9A185C-74C1-417D-B381-03109CF58882}" type="pres">
      <dgm:prSet presAssocID="{DA2B2110-11C2-4D9F-9FF7-3DCBFD0E0966}" presName="Name35" presStyleLbl="parChTrans1D3" presStyleIdx="1" presStyleCnt="10"/>
      <dgm:spPr/>
      <dgm:t>
        <a:bodyPr/>
        <a:lstStyle/>
        <a:p>
          <a:endParaRPr lang="en-GB"/>
        </a:p>
      </dgm:t>
    </dgm:pt>
    <dgm:pt modelId="{EC639174-7AC8-4EED-8A54-356B5CC7DA10}" type="pres">
      <dgm:prSet presAssocID="{48DA9EA3-0751-4373-9458-8C188AB9190C}" presName="hierRoot2" presStyleCnt="0">
        <dgm:presLayoutVars>
          <dgm:hierBranch/>
        </dgm:presLayoutVars>
      </dgm:prSet>
      <dgm:spPr/>
    </dgm:pt>
    <dgm:pt modelId="{5AE286CC-5D7B-476E-92AD-00709CF6407F}" type="pres">
      <dgm:prSet presAssocID="{48DA9EA3-0751-4373-9458-8C188AB9190C}" presName="rootComposite" presStyleCnt="0"/>
      <dgm:spPr/>
    </dgm:pt>
    <dgm:pt modelId="{0248FF54-A215-4ADF-A991-72CE932D4D80}" type="pres">
      <dgm:prSet presAssocID="{48DA9EA3-0751-4373-9458-8C188AB9190C}" presName="rootText" presStyleLbl="node3" presStyleIdx="1" presStyleCnt="10" custScaleX="135116" custScaleY="132292" custLinFactNeighborX="9377" custLinFactNeighborY="143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EE4A20-59B8-4A69-8BD5-D202EE66CA01}" type="pres">
      <dgm:prSet presAssocID="{48DA9EA3-0751-4373-9458-8C188AB9190C}" presName="rootConnector" presStyleLbl="node3" presStyleIdx="1" presStyleCnt="10"/>
      <dgm:spPr/>
      <dgm:t>
        <a:bodyPr/>
        <a:lstStyle/>
        <a:p>
          <a:endParaRPr lang="en-GB"/>
        </a:p>
      </dgm:t>
    </dgm:pt>
    <dgm:pt modelId="{C6C8D61C-3F38-4116-9518-5D6B87F49BFF}" type="pres">
      <dgm:prSet presAssocID="{48DA9EA3-0751-4373-9458-8C188AB9190C}" presName="hierChild4" presStyleCnt="0"/>
      <dgm:spPr/>
    </dgm:pt>
    <dgm:pt modelId="{EB63A482-EB12-4045-B1BA-EE1504B633E9}" type="pres">
      <dgm:prSet presAssocID="{DCFC1735-157B-49B6-9669-AF6C5495F56E}" presName="Name35" presStyleLbl="parChTrans1D4" presStyleIdx="0" presStyleCnt="7"/>
      <dgm:spPr/>
      <dgm:t>
        <a:bodyPr/>
        <a:lstStyle/>
        <a:p>
          <a:endParaRPr lang="en-GB"/>
        </a:p>
      </dgm:t>
    </dgm:pt>
    <dgm:pt modelId="{5BEFAEC6-749F-466C-8DCF-E249F4B767CE}" type="pres">
      <dgm:prSet presAssocID="{331F35AA-0C90-4993-A106-2ABAB751A4BE}" presName="hierRoot2" presStyleCnt="0">
        <dgm:presLayoutVars>
          <dgm:hierBranch/>
        </dgm:presLayoutVars>
      </dgm:prSet>
      <dgm:spPr/>
    </dgm:pt>
    <dgm:pt modelId="{A5F92AA9-C30A-450F-BEF5-E43B5A285AC2}" type="pres">
      <dgm:prSet presAssocID="{331F35AA-0C90-4993-A106-2ABAB751A4BE}" presName="rootComposite" presStyleCnt="0"/>
      <dgm:spPr/>
    </dgm:pt>
    <dgm:pt modelId="{4E79487A-D50A-4D10-BC55-AD6B957110A8}" type="pres">
      <dgm:prSet presAssocID="{331F35AA-0C90-4993-A106-2ABAB751A4BE}" presName="rootText" presStyleLbl="node4" presStyleIdx="0" presStyleCnt="7" custScaleX="130031" custScaleY="167739" custLinFactNeighborX="9209" custLinFactNeighborY="58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734F42-6573-45B5-B323-858E56941090}" type="pres">
      <dgm:prSet presAssocID="{331F35AA-0C90-4993-A106-2ABAB751A4BE}" presName="rootConnector" presStyleLbl="node4" presStyleIdx="0" presStyleCnt="7"/>
      <dgm:spPr/>
      <dgm:t>
        <a:bodyPr/>
        <a:lstStyle/>
        <a:p>
          <a:endParaRPr lang="en-GB"/>
        </a:p>
      </dgm:t>
    </dgm:pt>
    <dgm:pt modelId="{77EAED97-C2AE-46CE-94A4-90C15952E6D5}" type="pres">
      <dgm:prSet presAssocID="{331F35AA-0C90-4993-A106-2ABAB751A4BE}" presName="hierChild4" presStyleCnt="0"/>
      <dgm:spPr/>
    </dgm:pt>
    <dgm:pt modelId="{F91257D7-A93F-4397-B8C0-E0EC4686B0A6}" type="pres">
      <dgm:prSet presAssocID="{331F35AA-0C90-4993-A106-2ABAB751A4BE}" presName="hierChild5" presStyleCnt="0"/>
      <dgm:spPr/>
    </dgm:pt>
    <dgm:pt modelId="{2885F4E8-B19D-4AB7-84CC-7C709F8D51A8}" type="pres">
      <dgm:prSet presAssocID="{48DA9EA3-0751-4373-9458-8C188AB9190C}" presName="hierChild5" presStyleCnt="0"/>
      <dgm:spPr/>
    </dgm:pt>
    <dgm:pt modelId="{5BB8697A-A61E-4099-B5CC-468363C8CF16}" type="pres">
      <dgm:prSet presAssocID="{8843D09D-F6DF-45DB-83D6-3BE4B8D94E9A}" presName="Name35" presStyleLbl="parChTrans1D3" presStyleIdx="2" presStyleCnt="10"/>
      <dgm:spPr/>
      <dgm:t>
        <a:bodyPr/>
        <a:lstStyle/>
        <a:p>
          <a:endParaRPr lang="en-GB"/>
        </a:p>
      </dgm:t>
    </dgm:pt>
    <dgm:pt modelId="{3B9594CD-E3C6-4780-88FC-C1E006BB9B67}" type="pres">
      <dgm:prSet presAssocID="{343B4EC2-C0DD-4AB2-8A39-B17B8B3148B7}" presName="hierRoot2" presStyleCnt="0">
        <dgm:presLayoutVars>
          <dgm:hierBranch/>
        </dgm:presLayoutVars>
      </dgm:prSet>
      <dgm:spPr/>
    </dgm:pt>
    <dgm:pt modelId="{CC13AA14-C3F4-45FA-896E-F501BE336BD3}" type="pres">
      <dgm:prSet presAssocID="{343B4EC2-C0DD-4AB2-8A39-B17B8B3148B7}" presName="rootComposite" presStyleCnt="0"/>
      <dgm:spPr/>
    </dgm:pt>
    <dgm:pt modelId="{46F5DFAC-C0A3-4AFD-A656-605F3A49D73F}" type="pres">
      <dgm:prSet presAssocID="{343B4EC2-C0DD-4AB2-8A39-B17B8B3148B7}" presName="rootText" presStyleLbl="node3" presStyleIdx="2" presStyleCnt="10" custScaleX="133699" custScaleY="135084" custLinFactNeighborX="2030" custLinFactNeighborY="1259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05602A-9293-420E-B8CF-9F6D99112358}" type="pres">
      <dgm:prSet presAssocID="{343B4EC2-C0DD-4AB2-8A39-B17B8B3148B7}" presName="rootConnector" presStyleLbl="node3" presStyleIdx="2" presStyleCnt="10"/>
      <dgm:spPr/>
      <dgm:t>
        <a:bodyPr/>
        <a:lstStyle/>
        <a:p>
          <a:endParaRPr lang="en-GB"/>
        </a:p>
      </dgm:t>
    </dgm:pt>
    <dgm:pt modelId="{80080D77-EBF2-40EC-872B-7C3BD743627F}" type="pres">
      <dgm:prSet presAssocID="{343B4EC2-C0DD-4AB2-8A39-B17B8B3148B7}" presName="hierChild4" presStyleCnt="0"/>
      <dgm:spPr/>
    </dgm:pt>
    <dgm:pt modelId="{37C40436-00A9-4046-8A50-1F8AE74159D2}" type="pres">
      <dgm:prSet presAssocID="{656C267C-A0A0-4CEA-9FF0-ACB08D3563E2}" presName="Name35" presStyleLbl="parChTrans1D4" presStyleIdx="1" presStyleCnt="7"/>
      <dgm:spPr/>
      <dgm:t>
        <a:bodyPr/>
        <a:lstStyle/>
        <a:p>
          <a:endParaRPr lang="en-GB"/>
        </a:p>
      </dgm:t>
    </dgm:pt>
    <dgm:pt modelId="{72574F1E-696B-45A3-9435-76F352256AEE}" type="pres">
      <dgm:prSet presAssocID="{FF14A060-BAA6-41F5-B0C6-B76402DA20DD}" presName="hierRoot2" presStyleCnt="0">
        <dgm:presLayoutVars>
          <dgm:hierBranch val="init"/>
        </dgm:presLayoutVars>
      </dgm:prSet>
      <dgm:spPr/>
    </dgm:pt>
    <dgm:pt modelId="{93AF647A-17C1-4F12-9DC2-5D1FAF253F90}" type="pres">
      <dgm:prSet presAssocID="{FF14A060-BAA6-41F5-B0C6-B76402DA20DD}" presName="rootComposite" presStyleCnt="0"/>
      <dgm:spPr/>
    </dgm:pt>
    <dgm:pt modelId="{2719FA50-D356-4F70-9A8C-1E195B236059}" type="pres">
      <dgm:prSet presAssocID="{FF14A060-BAA6-41F5-B0C6-B76402DA20DD}" presName="rootText" presStyleLbl="node4" presStyleIdx="1" presStyleCnt="7" custScaleX="138948" custScaleY="163943" custLinFactNeighborX="2030" custLinFactNeighborY="58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4B5ADB8-D27B-434F-A68E-5E72F61FFA67}" type="pres">
      <dgm:prSet presAssocID="{FF14A060-BAA6-41F5-B0C6-B76402DA20DD}" presName="rootConnector" presStyleLbl="node4" presStyleIdx="1" presStyleCnt="7"/>
      <dgm:spPr/>
      <dgm:t>
        <a:bodyPr/>
        <a:lstStyle/>
        <a:p>
          <a:endParaRPr lang="en-GB"/>
        </a:p>
      </dgm:t>
    </dgm:pt>
    <dgm:pt modelId="{9ED041F3-3706-445C-8689-D29950E7C9AA}" type="pres">
      <dgm:prSet presAssocID="{FF14A060-BAA6-41F5-B0C6-B76402DA20DD}" presName="hierChild4" presStyleCnt="0"/>
      <dgm:spPr/>
    </dgm:pt>
    <dgm:pt modelId="{EB2A1D07-662A-4C0B-AB87-F7C59BA3CBA1}" type="pres">
      <dgm:prSet presAssocID="{FF14A060-BAA6-41F5-B0C6-B76402DA20DD}" presName="hierChild5" presStyleCnt="0"/>
      <dgm:spPr/>
    </dgm:pt>
    <dgm:pt modelId="{09ADC5C6-E8CB-41DA-BBA7-C03C4B92FD2B}" type="pres">
      <dgm:prSet presAssocID="{343B4EC2-C0DD-4AB2-8A39-B17B8B3148B7}" presName="hierChild5" presStyleCnt="0"/>
      <dgm:spPr/>
    </dgm:pt>
    <dgm:pt modelId="{5D6D10D1-735F-411E-8EDB-EA5B02ACE713}" type="pres">
      <dgm:prSet presAssocID="{D1F57B8F-45B2-456A-8B7D-82D0CC1D5B10}" presName="hierChild5" presStyleCnt="0"/>
      <dgm:spPr/>
    </dgm:pt>
    <dgm:pt modelId="{A2D7E54E-D89F-4B73-AF0A-B3F26ADEE7A3}" type="pres">
      <dgm:prSet presAssocID="{28895FFD-8F76-4EF2-9ED3-F3C96AC6CA33}" presName="Name35" presStyleLbl="parChTrans1D2" presStyleIdx="1" presStyleCnt="4"/>
      <dgm:spPr/>
      <dgm:t>
        <a:bodyPr/>
        <a:lstStyle/>
        <a:p>
          <a:endParaRPr lang="en-GB"/>
        </a:p>
      </dgm:t>
    </dgm:pt>
    <dgm:pt modelId="{0687F7EC-C8C1-4980-AFD7-292BC26E9EC7}" type="pres">
      <dgm:prSet presAssocID="{ED85D8F7-9E81-4EBC-B21B-1FD5E79603CC}" presName="hierRoot2" presStyleCnt="0">
        <dgm:presLayoutVars>
          <dgm:hierBranch/>
        </dgm:presLayoutVars>
      </dgm:prSet>
      <dgm:spPr/>
    </dgm:pt>
    <dgm:pt modelId="{F1B7E899-7732-4507-A22F-3D81AA124338}" type="pres">
      <dgm:prSet presAssocID="{ED85D8F7-9E81-4EBC-B21B-1FD5E79603CC}" presName="rootComposite" presStyleCnt="0"/>
      <dgm:spPr/>
    </dgm:pt>
    <dgm:pt modelId="{29230576-045B-43CB-8034-F0C33176D42F}" type="pres">
      <dgm:prSet presAssocID="{ED85D8F7-9E81-4EBC-B21B-1FD5E79603CC}" presName="rootText" presStyleLbl="node2" presStyleIdx="1" presStyleCnt="4" custScaleX="123138" custScaleY="107287" custLinFactNeighborX="6498" custLinFactNeighborY="141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68E0EC1-BCF7-431D-BBC4-B6AFDD34B874}" type="pres">
      <dgm:prSet presAssocID="{ED85D8F7-9E81-4EBC-B21B-1FD5E79603CC}" presName="rootConnector" presStyleLbl="node2" presStyleIdx="1" presStyleCnt="4"/>
      <dgm:spPr/>
      <dgm:t>
        <a:bodyPr/>
        <a:lstStyle/>
        <a:p>
          <a:endParaRPr lang="en-GB"/>
        </a:p>
      </dgm:t>
    </dgm:pt>
    <dgm:pt modelId="{AE66ED75-92EB-42CE-95A3-1086A6110F74}" type="pres">
      <dgm:prSet presAssocID="{ED85D8F7-9E81-4EBC-B21B-1FD5E79603CC}" presName="hierChild4" presStyleCnt="0"/>
      <dgm:spPr/>
    </dgm:pt>
    <dgm:pt modelId="{C611F65D-AF8D-406F-ACBD-BCE5AAD996B1}" type="pres">
      <dgm:prSet presAssocID="{604D29F0-94E3-4A4E-A1C4-F91DD01554C6}" presName="Name35" presStyleLbl="parChTrans1D3" presStyleIdx="3" presStyleCnt="10"/>
      <dgm:spPr/>
      <dgm:t>
        <a:bodyPr/>
        <a:lstStyle/>
        <a:p>
          <a:endParaRPr lang="en-GB"/>
        </a:p>
      </dgm:t>
    </dgm:pt>
    <dgm:pt modelId="{17010776-9AC8-4986-8EEA-BC452B880CC8}" type="pres">
      <dgm:prSet presAssocID="{C07E32AB-CDD4-4847-95F3-FB479D4BE791}" presName="hierRoot2" presStyleCnt="0">
        <dgm:presLayoutVars>
          <dgm:hierBranch val="init"/>
        </dgm:presLayoutVars>
      </dgm:prSet>
      <dgm:spPr/>
    </dgm:pt>
    <dgm:pt modelId="{FD47171F-6B5E-479C-82E3-316EEB82EDD5}" type="pres">
      <dgm:prSet presAssocID="{C07E32AB-CDD4-4847-95F3-FB479D4BE791}" presName="rootComposite" presStyleCnt="0"/>
      <dgm:spPr/>
    </dgm:pt>
    <dgm:pt modelId="{A65829B7-5319-4102-BE15-FDAC003AA499}" type="pres">
      <dgm:prSet presAssocID="{C07E32AB-CDD4-4847-95F3-FB479D4BE791}" presName="rootText" presStyleLbl="node3" presStyleIdx="3" presStyleCnt="10" custAng="0" custScaleX="126690" custScaleY="317930" custLinFactNeighborX="8452" custLinFactNeighborY="-98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E8F742-2E6C-4B1E-8F90-88626E4C2B4F}" type="pres">
      <dgm:prSet presAssocID="{C07E32AB-CDD4-4847-95F3-FB479D4BE791}" presName="rootConnector" presStyleLbl="node3" presStyleIdx="3" presStyleCnt="10"/>
      <dgm:spPr/>
      <dgm:t>
        <a:bodyPr/>
        <a:lstStyle/>
        <a:p>
          <a:endParaRPr lang="en-GB"/>
        </a:p>
      </dgm:t>
    </dgm:pt>
    <dgm:pt modelId="{6E5931C2-9D58-4A88-8B3D-70CD3830BD16}" type="pres">
      <dgm:prSet presAssocID="{C07E32AB-CDD4-4847-95F3-FB479D4BE791}" presName="hierChild4" presStyleCnt="0"/>
      <dgm:spPr/>
    </dgm:pt>
    <dgm:pt modelId="{BD45C8A8-0C43-4409-BDB7-BF1B08F43780}" type="pres">
      <dgm:prSet presAssocID="{C07E32AB-CDD4-4847-95F3-FB479D4BE791}" presName="hierChild5" presStyleCnt="0"/>
      <dgm:spPr/>
    </dgm:pt>
    <dgm:pt modelId="{8C2D6B2F-9642-4720-A555-290B06FABA4E}" type="pres">
      <dgm:prSet presAssocID="{ED85D8F7-9E81-4EBC-B21B-1FD5E79603CC}" presName="hierChild5" presStyleCnt="0"/>
      <dgm:spPr/>
    </dgm:pt>
    <dgm:pt modelId="{8B078273-3BB1-4F53-8E8F-205BF271CC21}" type="pres">
      <dgm:prSet presAssocID="{289AD4D3-3FDB-4515-A88D-BF3EF0391CFD}" presName="Name35" presStyleLbl="parChTrans1D2" presStyleIdx="2" presStyleCnt="4"/>
      <dgm:spPr/>
      <dgm:t>
        <a:bodyPr/>
        <a:lstStyle/>
        <a:p>
          <a:endParaRPr lang="en-GB"/>
        </a:p>
      </dgm:t>
    </dgm:pt>
    <dgm:pt modelId="{F6F29F84-2247-4235-BE90-DB473C010AA5}" type="pres">
      <dgm:prSet presAssocID="{E6D6629F-B37B-4453-A701-C97662302D44}" presName="hierRoot2" presStyleCnt="0">
        <dgm:presLayoutVars>
          <dgm:hierBranch/>
        </dgm:presLayoutVars>
      </dgm:prSet>
      <dgm:spPr/>
    </dgm:pt>
    <dgm:pt modelId="{1A96CFBC-E5A3-4D2A-8404-16B5CD220D30}" type="pres">
      <dgm:prSet presAssocID="{E6D6629F-B37B-4453-A701-C97662302D44}" presName="rootComposite" presStyleCnt="0"/>
      <dgm:spPr/>
    </dgm:pt>
    <dgm:pt modelId="{A7811137-4DDC-4ADE-A080-847BF8252136}" type="pres">
      <dgm:prSet presAssocID="{E6D6629F-B37B-4453-A701-C97662302D44}" presName="rootText" presStyleLbl="node2" presStyleIdx="2" presStyleCnt="4" custScaleY="500952" custLinFactNeighborX="17158" custLinFactNeighborY="141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D776864-EDBE-4CDA-8C4A-738555235BFF}" type="pres">
      <dgm:prSet presAssocID="{E6D6629F-B37B-4453-A701-C97662302D44}" presName="rootConnector" presStyleLbl="node2" presStyleIdx="2" presStyleCnt="4"/>
      <dgm:spPr/>
      <dgm:t>
        <a:bodyPr/>
        <a:lstStyle/>
        <a:p>
          <a:endParaRPr lang="en-GB"/>
        </a:p>
      </dgm:t>
    </dgm:pt>
    <dgm:pt modelId="{4B7C122D-2B2B-4416-BE2B-DAEDEFC89179}" type="pres">
      <dgm:prSet presAssocID="{E6D6629F-B37B-4453-A701-C97662302D44}" presName="hierChild4" presStyleCnt="0"/>
      <dgm:spPr/>
    </dgm:pt>
    <dgm:pt modelId="{2EAF3ACD-B106-43D4-B807-C6B1ED556978}" type="pres">
      <dgm:prSet presAssocID="{05D73C96-A8FD-4431-A8A3-9F9F89F8BC8E}" presName="Name35" presStyleLbl="parChTrans1D3" presStyleIdx="4" presStyleCnt="10"/>
      <dgm:spPr/>
      <dgm:t>
        <a:bodyPr/>
        <a:lstStyle/>
        <a:p>
          <a:endParaRPr lang="en-GB"/>
        </a:p>
      </dgm:t>
    </dgm:pt>
    <dgm:pt modelId="{B203034D-BC5B-47EA-8ACC-89547650F59C}" type="pres">
      <dgm:prSet presAssocID="{24864974-D54E-4E3D-8716-65D001394941}" presName="hierRoot2" presStyleCnt="0">
        <dgm:presLayoutVars>
          <dgm:hierBranch/>
        </dgm:presLayoutVars>
      </dgm:prSet>
      <dgm:spPr/>
    </dgm:pt>
    <dgm:pt modelId="{7251B5E4-3785-49A6-B8E4-5D88B3E8AA7C}" type="pres">
      <dgm:prSet presAssocID="{24864974-D54E-4E3D-8716-65D001394941}" presName="rootComposite" presStyleCnt="0"/>
      <dgm:spPr/>
    </dgm:pt>
    <dgm:pt modelId="{D2A26792-A6F0-445B-8CF2-229C35278184}" type="pres">
      <dgm:prSet presAssocID="{24864974-D54E-4E3D-8716-65D001394941}" presName="rootText" presStyleLbl="node3" presStyleIdx="4" presStyleCnt="10" custScaleX="119373" custScaleY="121343" custLinFactNeighborX="-2292" custLinFactNeighborY="5993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AD510B-AE74-4E7A-80DF-EAC707CCD948}" type="pres">
      <dgm:prSet presAssocID="{24864974-D54E-4E3D-8716-65D001394941}" presName="rootConnector" presStyleLbl="node3" presStyleIdx="4" presStyleCnt="10"/>
      <dgm:spPr/>
      <dgm:t>
        <a:bodyPr/>
        <a:lstStyle/>
        <a:p>
          <a:endParaRPr lang="en-GB"/>
        </a:p>
      </dgm:t>
    </dgm:pt>
    <dgm:pt modelId="{CCC3F4B1-3307-47D5-9384-AF7A9535F261}" type="pres">
      <dgm:prSet presAssocID="{24864974-D54E-4E3D-8716-65D001394941}" presName="hierChild4" presStyleCnt="0"/>
      <dgm:spPr/>
    </dgm:pt>
    <dgm:pt modelId="{8A2E6A27-1C0C-4852-B598-5CB87FA31F2D}" type="pres">
      <dgm:prSet presAssocID="{2099FB5C-4D16-44D9-B359-9084471A90C4}" presName="Name35" presStyleLbl="parChTrans1D4" presStyleIdx="2" presStyleCnt="7"/>
      <dgm:spPr/>
      <dgm:t>
        <a:bodyPr/>
        <a:lstStyle/>
        <a:p>
          <a:endParaRPr lang="en-GB"/>
        </a:p>
      </dgm:t>
    </dgm:pt>
    <dgm:pt modelId="{557BF8ED-B66D-47B5-89E4-C439B53BD14C}" type="pres">
      <dgm:prSet presAssocID="{978F30B3-AA75-4B47-809D-A0562C760D3E}" presName="hierRoot2" presStyleCnt="0">
        <dgm:presLayoutVars>
          <dgm:hierBranch val="init"/>
        </dgm:presLayoutVars>
      </dgm:prSet>
      <dgm:spPr/>
    </dgm:pt>
    <dgm:pt modelId="{A3BB50AE-8DBA-4DEB-A363-0F71D26E66DE}" type="pres">
      <dgm:prSet presAssocID="{978F30B3-AA75-4B47-809D-A0562C760D3E}" presName="rootComposite" presStyleCnt="0"/>
      <dgm:spPr/>
    </dgm:pt>
    <dgm:pt modelId="{7B108751-1B30-48C2-AAA0-CA1945A4BF44}" type="pres">
      <dgm:prSet presAssocID="{978F30B3-AA75-4B47-809D-A0562C760D3E}" presName="rootText" presStyleLbl="node4" presStyleIdx="2" presStyleCnt="7" custScaleX="113098" custScaleY="214353" custLinFactNeighborX="-1757" custLinFactNeighborY="7312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2F9C20-676B-4591-A56E-395DFEB2EF62}" type="pres">
      <dgm:prSet presAssocID="{978F30B3-AA75-4B47-809D-A0562C760D3E}" presName="rootConnector" presStyleLbl="node4" presStyleIdx="2" presStyleCnt="7"/>
      <dgm:spPr/>
      <dgm:t>
        <a:bodyPr/>
        <a:lstStyle/>
        <a:p>
          <a:endParaRPr lang="en-GB"/>
        </a:p>
      </dgm:t>
    </dgm:pt>
    <dgm:pt modelId="{A332E4E4-B97C-43B2-845A-7C40A759516B}" type="pres">
      <dgm:prSet presAssocID="{978F30B3-AA75-4B47-809D-A0562C760D3E}" presName="hierChild4" presStyleCnt="0"/>
      <dgm:spPr/>
    </dgm:pt>
    <dgm:pt modelId="{BD9864E5-1AEA-4CD4-B1BF-4466F5A68DED}" type="pres">
      <dgm:prSet presAssocID="{978F30B3-AA75-4B47-809D-A0562C760D3E}" presName="hierChild5" presStyleCnt="0"/>
      <dgm:spPr/>
    </dgm:pt>
    <dgm:pt modelId="{00905DA9-6B79-4E02-8124-92F143756A79}" type="pres">
      <dgm:prSet presAssocID="{24864974-D54E-4E3D-8716-65D001394941}" presName="hierChild5" presStyleCnt="0"/>
      <dgm:spPr/>
    </dgm:pt>
    <dgm:pt modelId="{C6E205F1-C96C-4F9E-BEC9-ACA1479CFADF}" type="pres">
      <dgm:prSet presAssocID="{7595CB06-EDD0-45B7-803B-871A1B79FE01}" presName="Name35" presStyleLbl="parChTrans1D3" presStyleIdx="5" presStyleCnt="10"/>
      <dgm:spPr/>
      <dgm:t>
        <a:bodyPr/>
        <a:lstStyle/>
        <a:p>
          <a:endParaRPr lang="en-GB"/>
        </a:p>
      </dgm:t>
    </dgm:pt>
    <dgm:pt modelId="{D8DA3F84-EEA6-4B53-89E3-547C00A3239F}" type="pres">
      <dgm:prSet presAssocID="{CFF5C8C6-204E-42CF-8F14-3BD71BE5627E}" presName="hierRoot2" presStyleCnt="0">
        <dgm:presLayoutVars>
          <dgm:hierBranch val="r"/>
        </dgm:presLayoutVars>
      </dgm:prSet>
      <dgm:spPr/>
    </dgm:pt>
    <dgm:pt modelId="{131E4AE0-797D-4ED5-A45D-DE8C2F302478}" type="pres">
      <dgm:prSet presAssocID="{CFF5C8C6-204E-42CF-8F14-3BD71BE5627E}" presName="rootComposite" presStyleCnt="0"/>
      <dgm:spPr/>
    </dgm:pt>
    <dgm:pt modelId="{A9EA3DF6-6E8E-4407-9187-9372D2013CB4}" type="pres">
      <dgm:prSet presAssocID="{CFF5C8C6-204E-42CF-8F14-3BD71BE5627E}" presName="rootText" presStyleLbl="node3" presStyleIdx="5" presStyleCnt="10" custScaleX="104653" custScaleY="110663" custLinFactNeighborX="-2292" custLinFactNeighborY="5993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BA6FE58-9462-4BD1-B4B1-3609C291716F}" type="pres">
      <dgm:prSet presAssocID="{CFF5C8C6-204E-42CF-8F14-3BD71BE5627E}" presName="rootConnector" presStyleLbl="node3" presStyleIdx="5" presStyleCnt="10"/>
      <dgm:spPr/>
      <dgm:t>
        <a:bodyPr/>
        <a:lstStyle/>
        <a:p>
          <a:endParaRPr lang="en-GB"/>
        </a:p>
      </dgm:t>
    </dgm:pt>
    <dgm:pt modelId="{D396CE9B-F7FF-4ABB-B63D-C663B9F09DCB}" type="pres">
      <dgm:prSet presAssocID="{CFF5C8C6-204E-42CF-8F14-3BD71BE5627E}" presName="hierChild4" presStyleCnt="0"/>
      <dgm:spPr/>
    </dgm:pt>
    <dgm:pt modelId="{E56006A5-BF17-41C0-82EB-976176F6EA49}" type="pres">
      <dgm:prSet presAssocID="{46EB4A06-477C-4B93-9278-5535F7D108AA}" presName="Name50" presStyleLbl="parChTrans1D4" presStyleIdx="3" presStyleCnt="7"/>
      <dgm:spPr/>
      <dgm:t>
        <a:bodyPr/>
        <a:lstStyle/>
        <a:p>
          <a:endParaRPr lang="en-GB"/>
        </a:p>
      </dgm:t>
    </dgm:pt>
    <dgm:pt modelId="{DE00A5FA-3036-45CC-98B6-1FAB0D8011E0}" type="pres">
      <dgm:prSet presAssocID="{9CB17AE3-768D-4CD9-A7B5-72CA8711305D}" presName="hierRoot2" presStyleCnt="0">
        <dgm:presLayoutVars>
          <dgm:hierBranch val="r"/>
        </dgm:presLayoutVars>
      </dgm:prSet>
      <dgm:spPr/>
    </dgm:pt>
    <dgm:pt modelId="{8D76A11D-CFCE-486E-9C61-2559133AB1E7}" type="pres">
      <dgm:prSet presAssocID="{9CB17AE3-768D-4CD9-A7B5-72CA8711305D}" presName="rootComposite" presStyleCnt="0"/>
      <dgm:spPr/>
    </dgm:pt>
    <dgm:pt modelId="{C813C980-DF41-4046-81EF-03C14A4F6C6D}" type="pres">
      <dgm:prSet presAssocID="{9CB17AE3-768D-4CD9-A7B5-72CA8711305D}" presName="rootText" presStyleLbl="node4" presStyleIdx="3" presStyleCnt="7" custScaleX="97479" custScaleY="75014" custLinFactNeighborY="7312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7DA1CB-FDE1-49E0-A7AB-46B9216050CD}" type="pres">
      <dgm:prSet presAssocID="{9CB17AE3-768D-4CD9-A7B5-72CA8711305D}" presName="rootConnector" presStyleLbl="node4" presStyleIdx="3" presStyleCnt="7"/>
      <dgm:spPr/>
      <dgm:t>
        <a:bodyPr/>
        <a:lstStyle/>
        <a:p>
          <a:endParaRPr lang="en-GB"/>
        </a:p>
      </dgm:t>
    </dgm:pt>
    <dgm:pt modelId="{CA5768BE-76D3-453C-A3C1-5D569A699155}" type="pres">
      <dgm:prSet presAssocID="{9CB17AE3-768D-4CD9-A7B5-72CA8711305D}" presName="hierChild4" presStyleCnt="0"/>
      <dgm:spPr/>
    </dgm:pt>
    <dgm:pt modelId="{8CFDB879-98B4-44B4-B059-172AF9B39EF2}" type="pres">
      <dgm:prSet presAssocID="{9CB17AE3-768D-4CD9-A7B5-72CA8711305D}" presName="hierChild5" presStyleCnt="0"/>
      <dgm:spPr/>
    </dgm:pt>
    <dgm:pt modelId="{E03BA445-19FA-46B7-8856-DBC13A672C29}" type="pres">
      <dgm:prSet presAssocID="{6F700D29-41DE-4ED4-A5EE-EBAC1878B7A7}" presName="Name50" presStyleLbl="parChTrans1D4" presStyleIdx="4" presStyleCnt="7"/>
      <dgm:spPr/>
      <dgm:t>
        <a:bodyPr/>
        <a:lstStyle/>
        <a:p>
          <a:endParaRPr lang="en-GB"/>
        </a:p>
      </dgm:t>
    </dgm:pt>
    <dgm:pt modelId="{EE965A60-433A-4662-AC64-FD7437526D84}" type="pres">
      <dgm:prSet presAssocID="{D88A5A0A-5D11-4F48-994C-62F424B281CA}" presName="hierRoot2" presStyleCnt="0">
        <dgm:presLayoutVars>
          <dgm:hierBranch val="init"/>
        </dgm:presLayoutVars>
      </dgm:prSet>
      <dgm:spPr/>
    </dgm:pt>
    <dgm:pt modelId="{B2DBA848-D07D-4348-B194-F78FAD4FCC22}" type="pres">
      <dgm:prSet presAssocID="{D88A5A0A-5D11-4F48-994C-62F424B281CA}" presName="rootComposite" presStyleCnt="0"/>
      <dgm:spPr/>
    </dgm:pt>
    <dgm:pt modelId="{93FC36DD-AABF-4C54-A416-6785E5E3A775}" type="pres">
      <dgm:prSet presAssocID="{D88A5A0A-5D11-4F48-994C-62F424B281CA}" presName="rootText" presStyleLbl="node4" presStyleIdx="4" presStyleCnt="7" custScaleY="107289" custLinFactNeighborX="-3427" custLinFactNeighborY="742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5D06B1-A6DB-49E6-8A5E-C2F92D2804C0}" type="pres">
      <dgm:prSet presAssocID="{D88A5A0A-5D11-4F48-994C-62F424B281CA}" presName="rootConnector" presStyleLbl="node4" presStyleIdx="4" presStyleCnt="7"/>
      <dgm:spPr/>
      <dgm:t>
        <a:bodyPr/>
        <a:lstStyle/>
        <a:p>
          <a:endParaRPr lang="en-GB"/>
        </a:p>
      </dgm:t>
    </dgm:pt>
    <dgm:pt modelId="{9C7B9E63-6C04-4CD1-842F-1E7993B7EB70}" type="pres">
      <dgm:prSet presAssocID="{D88A5A0A-5D11-4F48-994C-62F424B281CA}" presName="hierChild4" presStyleCnt="0"/>
      <dgm:spPr/>
    </dgm:pt>
    <dgm:pt modelId="{F73EEC4B-C9CB-45E4-B345-721E87580573}" type="pres">
      <dgm:prSet presAssocID="{D88A5A0A-5D11-4F48-994C-62F424B281CA}" presName="hierChild5" presStyleCnt="0"/>
      <dgm:spPr/>
    </dgm:pt>
    <dgm:pt modelId="{EF781D2A-C1BC-429A-BC6E-AE8F316C7094}" type="pres">
      <dgm:prSet presAssocID="{CFF5C8C6-204E-42CF-8F14-3BD71BE5627E}" presName="hierChild5" presStyleCnt="0"/>
      <dgm:spPr/>
    </dgm:pt>
    <dgm:pt modelId="{68B13BEC-7A69-43A9-BF0A-C8B895D34397}" type="pres">
      <dgm:prSet presAssocID="{A9F70E2E-4C59-40D8-9203-23A6242E1B61}" presName="Name35" presStyleLbl="parChTrans1D3" presStyleIdx="6" presStyleCnt="10"/>
      <dgm:spPr/>
      <dgm:t>
        <a:bodyPr/>
        <a:lstStyle/>
        <a:p>
          <a:endParaRPr lang="en-GB"/>
        </a:p>
      </dgm:t>
    </dgm:pt>
    <dgm:pt modelId="{A61D0360-FA0F-46D9-BFF4-46E020C7D767}" type="pres">
      <dgm:prSet presAssocID="{AEA181F3-EE70-4B3C-A859-83B1CF8F06D7}" presName="hierRoot2" presStyleCnt="0">
        <dgm:presLayoutVars>
          <dgm:hierBranch/>
        </dgm:presLayoutVars>
      </dgm:prSet>
      <dgm:spPr/>
    </dgm:pt>
    <dgm:pt modelId="{09141BF0-BEB3-4D56-81CB-00F746A8D06C}" type="pres">
      <dgm:prSet presAssocID="{AEA181F3-EE70-4B3C-A859-83B1CF8F06D7}" presName="rootComposite" presStyleCnt="0"/>
      <dgm:spPr/>
    </dgm:pt>
    <dgm:pt modelId="{11093985-5DED-45D2-B767-41A7ED0B842D}" type="pres">
      <dgm:prSet presAssocID="{AEA181F3-EE70-4B3C-A859-83B1CF8F06D7}" presName="rootText" presStyleLbl="node3" presStyleIdx="6" presStyleCnt="10" custScaleX="99358" custScaleY="119714" custLinFactNeighborX="-2292" custLinFactNeighborY="5993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3D206A2-F6EC-4B0D-986C-7DF91D8C09E5}" type="pres">
      <dgm:prSet presAssocID="{AEA181F3-EE70-4B3C-A859-83B1CF8F06D7}" presName="rootConnector" presStyleLbl="node3" presStyleIdx="6" presStyleCnt="10"/>
      <dgm:spPr/>
      <dgm:t>
        <a:bodyPr/>
        <a:lstStyle/>
        <a:p>
          <a:endParaRPr lang="en-GB"/>
        </a:p>
      </dgm:t>
    </dgm:pt>
    <dgm:pt modelId="{2FC92361-0FFC-4298-9C8C-0AE16A7E8D6E}" type="pres">
      <dgm:prSet presAssocID="{AEA181F3-EE70-4B3C-A859-83B1CF8F06D7}" presName="hierChild4" presStyleCnt="0"/>
      <dgm:spPr/>
    </dgm:pt>
    <dgm:pt modelId="{463A0129-0D44-4C48-A61E-98581D5C9F87}" type="pres">
      <dgm:prSet presAssocID="{AEA181F3-EE70-4B3C-A859-83B1CF8F06D7}" presName="hierChild5" presStyleCnt="0"/>
      <dgm:spPr/>
    </dgm:pt>
    <dgm:pt modelId="{BB4AEBBA-5B91-49B9-8F56-D618CF6D1202}" type="pres">
      <dgm:prSet presAssocID="{A93A9198-59A9-486C-B31B-A809D3212BF4}" presName="Name35" presStyleLbl="parChTrans1D3" presStyleIdx="7" presStyleCnt="10"/>
      <dgm:spPr/>
      <dgm:t>
        <a:bodyPr/>
        <a:lstStyle/>
        <a:p>
          <a:endParaRPr lang="en-GB"/>
        </a:p>
      </dgm:t>
    </dgm:pt>
    <dgm:pt modelId="{DE2441B9-7AFC-41E1-9D15-F88C976E443D}" type="pres">
      <dgm:prSet presAssocID="{AB57EEF5-AD19-46B6-AB4E-90D894773EF8}" presName="hierRoot2" presStyleCnt="0">
        <dgm:presLayoutVars>
          <dgm:hierBranch val="r"/>
        </dgm:presLayoutVars>
      </dgm:prSet>
      <dgm:spPr/>
    </dgm:pt>
    <dgm:pt modelId="{2509692F-996F-4FB3-82A4-197CDA505FD4}" type="pres">
      <dgm:prSet presAssocID="{AB57EEF5-AD19-46B6-AB4E-90D894773EF8}" presName="rootComposite" presStyleCnt="0"/>
      <dgm:spPr/>
    </dgm:pt>
    <dgm:pt modelId="{5EAB656D-E7DE-4EFF-8573-2A667C26B6B4}" type="pres">
      <dgm:prSet presAssocID="{AB57EEF5-AD19-46B6-AB4E-90D894773EF8}" presName="rootText" presStyleLbl="node3" presStyleIdx="7" presStyleCnt="10" custScaleY="127480" custLinFactNeighborX="-2292" custLinFactNeighborY="5597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599E7C-0D66-4E9D-B682-29FBB2ECAA92}" type="pres">
      <dgm:prSet presAssocID="{AB57EEF5-AD19-46B6-AB4E-90D894773EF8}" presName="rootConnector" presStyleLbl="node3" presStyleIdx="7" presStyleCnt="10"/>
      <dgm:spPr/>
      <dgm:t>
        <a:bodyPr/>
        <a:lstStyle/>
        <a:p>
          <a:endParaRPr lang="en-GB"/>
        </a:p>
      </dgm:t>
    </dgm:pt>
    <dgm:pt modelId="{2758A74C-DEF0-4804-A187-C511601F4495}" type="pres">
      <dgm:prSet presAssocID="{AB57EEF5-AD19-46B6-AB4E-90D894773EF8}" presName="hierChild4" presStyleCnt="0"/>
      <dgm:spPr/>
    </dgm:pt>
    <dgm:pt modelId="{382EDC3C-D55C-4BB7-B468-B53D948A4F79}" type="pres">
      <dgm:prSet presAssocID="{903209A7-F6E6-4BD3-8824-DA1F3AC8DF29}" presName="Name50" presStyleLbl="parChTrans1D4" presStyleIdx="5" presStyleCnt="7"/>
      <dgm:spPr/>
      <dgm:t>
        <a:bodyPr/>
        <a:lstStyle/>
        <a:p>
          <a:endParaRPr lang="en-GB"/>
        </a:p>
      </dgm:t>
    </dgm:pt>
    <dgm:pt modelId="{FF4562E3-CDB9-4067-A16F-FA02DF7A11EA}" type="pres">
      <dgm:prSet presAssocID="{CFB9E016-C9E1-459E-BD03-64E6751A12E8}" presName="hierRoot2" presStyleCnt="0">
        <dgm:presLayoutVars>
          <dgm:hierBranch val="init"/>
        </dgm:presLayoutVars>
      </dgm:prSet>
      <dgm:spPr/>
    </dgm:pt>
    <dgm:pt modelId="{3FABF0BE-E725-488A-939C-C9893D2BE581}" type="pres">
      <dgm:prSet presAssocID="{CFB9E016-C9E1-459E-BD03-64E6751A12E8}" presName="rootComposite" presStyleCnt="0"/>
      <dgm:spPr/>
    </dgm:pt>
    <dgm:pt modelId="{2103283C-750C-4383-BF21-F21406FE3BF1}" type="pres">
      <dgm:prSet presAssocID="{CFB9E016-C9E1-459E-BD03-64E6751A12E8}" presName="rootText" presStyleLbl="node4" presStyleIdx="5" presStyleCnt="7" custScaleX="100255" custScaleY="116061" custLinFactNeighborY="7312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E400E2-9410-483B-BA3E-C65B2D878D24}" type="pres">
      <dgm:prSet presAssocID="{CFB9E016-C9E1-459E-BD03-64E6751A12E8}" presName="rootConnector" presStyleLbl="node4" presStyleIdx="5" presStyleCnt="7"/>
      <dgm:spPr/>
      <dgm:t>
        <a:bodyPr/>
        <a:lstStyle/>
        <a:p>
          <a:endParaRPr lang="en-GB"/>
        </a:p>
      </dgm:t>
    </dgm:pt>
    <dgm:pt modelId="{E2FEBA9C-1BD6-4EB0-8ED3-3C608F9FCD6F}" type="pres">
      <dgm:prSet presAssocID="{CFB9E016-C9E1-459E-BD03-64E6751A12E8}" presName="hierChild4" presStyleCnt="0"/>
      <dgm:spPr/>
    </dgm:pt>
    <dgm:pt modelId="{E0D8879B-6F04-44F0-9478-562059795DC6}" type="pres">
      <dgm:prSet presAssocID="{CFB9E016-C9E1-459E-BD03-64E6751A12E8}" presName="hierChild5" presStyleCnt="0"/>
      <dgm:spPr/>
    </dgm:pt>
    <dgm:pt modelId="{24A7BE12-D161-4B70-90C2-7B2BF34719B9}" type="pres">
      <dgm:prSet presAssocID="{2FFF8A13-B739-4E02-9010-AD8C224C4F85}" presName="Name50" presStyleLbl="parChTrans1D4" presStyleIdx="6" presStyleCnt="7"/>
      <dgm:spPr/>
      <dgm:t>
        <a:bodyPr/>
        <a:lstStyle/>
        <a:p>
          <a:endParaRPr lang="en-GB"/>
        </a:p>
      </dgm:t>
    </dgm:pt>
    <dgm:pt modelId="{D0ABB046-5DB9-4B12-B2A3-AA3754F25419}" type="pres">
      <dgm:prSet presAssocID="{33E6A3C9-9FC3-4093-9B29-8A8CE0C72D13}" presName="hierRoot2" presStyleCnt="0">
        <dgm:presLayoutVars>
          <dgm:hierBranch val="init"/>
        </dgm:presLayoutVars>
      </dgm:prSet>
      <dgm:spPr/>
    </dgm:pt>
    <dgm:pt modelId="{1F864674-AE14-44F2-9311-D1A5EAD4E228}" type="pres">
      <dgm:prSet presAssocID="{33E6A3C9-9FC3-4093-9B29-8A8CE0C72D13}" presName="rootComposite" presStyleCnt="0"/>
      <dgm:spPr/>
    </dgm:pt>
    <dgm:pt modelId="{E7F48FF5-E12E-489D-9DD4-88666255E555}" type="pres">
      <dgm:prSet presAssocID="{33E6A3C9-9FC3-4093-9B29-8A8CE0C72D13}" presName="rootText" presStyleLbl="node4" presStyleIdx="6" presStyleCnt="7" custScaleX="99166" custScaleY="92616" custLinFactNeighborY="7312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7C0C3E-ECCC-4C47-B9F1-DE3CAC007B4B}" type="pres">
      <dgm:prSet presAssocID="{33E6A3C9-9FC3-4093-9B29-8A8CE0C72D13}" presName="rootConnector" presStyleLbl="node4" presStyleIdx="6" presStyleCnt="7"/>
      <dgm:spPr/>
      <dgm:t>
        <a:bodyPr/>
        <a:lstStyle/>
        <a:p>
          <a:endParaRPr lang="en-GB"/>
        </a:p>
      </dgm:t>
    </dgm:pt>
    <dgm:pt modelId="{95E16A25-C759-42F1-BB89-722AC6F0A113}" type="pres">
      <dgm:prSet presAssocID="{33E6A3C9-9FC3-4093-9B29-8A8CE0C72D13}" presName="hierChild4" presStyleCnt="0"/>
      <dgm:spPr/>
    </dgm:pt>
    <dgm:pt modelId="{1520AEA3-6740-4257-BD61-0EE8BEA9AE25}" type="pres">
      <dgm:prSet presAssocID="{33E6A3C9-9FC3-4093-9B29-8A8CE0C72D13}" presName="hierChild5" presStyleCnt="0"/>
      <dgm:spPr/>
    </dgm:pt>
    <dgm:pt modelId="{C589387E-07AA-4E5F-83EA-668B3606A1CF}" type="pres">
      <dgm:prSet presAssocID="{AB57EEF5-AD19-46B6-AB4E-90D894773EF8}" presName="hierChild5" presStyleCnt="0"/>
      <dgm:spPr/>
    </dgm:pt>
    <dgm:pt modelId="{2D0E3AD0-D180-4D77-A0D7-DD5231926BE5}" type="pres">
      <dgm:prSet presAssocID="{20E82B89-43D5-47B8-8781-9624B2EB6D6A}" presName="Name35" presStyleLbl="parChTrans1D3" presStyleIdx="8" presStyleCnt="10"/>
      <dgm:spPr/>
      <dgm:t>
        <a:bodyPr/>
        <a:lstStyle/>
        <a:p>
          <a:endParaRPr lang="en-GB"/>
        </a:p>
      </dgm:t>
    </dgm:pt>
    <dgm:pt modelId="{1DC635CE-4749-4F6F-B00E-306D4E34D794}" type="pres">
      <dgm:prSet presAssocID="{AD0601BE-187B-40D6-AEEE-8AF7034A1D5E}" presName="hierRoot2" presStyleCnt="0">
        <dgm:presLayoutVars>
          <dgm:hierBranch val="r"/>
        </dgm:presLayoutVars>
      </dgm:prSet>
      <dgm:spPr/>
    </dgm:pt>
    <dgm:pt modelId="{107E2ADB-B8A0-4B7D-9257-A75ECD1B13AC}" type="pres">
      <dgm:prSet presAssocID="{AD0601BE-187B-40D6-AEEE-8AF7034A1D5E}" presName="rootComposite" presStyleCnt="0"/>
      <dgm:spPr/>
    </dgm:pt>
    <dgm:pt modelId="{44C30D52-4B74-4600-942E-B77E751116D8}" type="pres">
      <dgm:prSet presAssocID="{AD0601BE-187B-40D6-AEEE-8AF7034A1D5E}" presName="rootText" presStyleLbl="node3" presStyleIdx="8" presStyleCnt="10" custScaleX="100614" custScaleY="114222" custLinFactNeighborX="-16311" custLinFactNeighborY="573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7E8F19-F380-4840-9105-3C7C984CF6FA}" type="pres">
      <dgm:prSet presAssocID="{AD0601BE-187B-40D6-AEEE-8AF7034A1D5E}" presName="rootConnector" presStyleLbl="node3" presStyleIdx="8" presStyleCnt="10"/>
      <dgm:spPr/>
      <dgm:t>
        <a:bodyPr/>
        <a:lstStyle/>
        <a:p>
          <a:endParaRPr lang="en-GB"/>
        </a:p>
      </dgm:t>
    </dgm:pt>
    <dgm:pt modelId="{B9DA80BD-A9EB-44AA-AE0D-B134D0347C26}" type="pres">
      <dgm:prSet presAssocID="{AD0601BE-187B-40D6-AEEE-8AF7034A1D5E}" presName="hierChild4" presStyleCnt="0"/>
      <dgm:spPr/>
    </dgm:pt>
    <dgm:pt modelId="{4C348906-334C-4C9F-A141-B5D663469BDD}" type="pres">
      <dgm:prSet presAssocID="{AD0601BE-187B-40D6-AEEE-8AF7034A1D5E}" presName="hierChild5" presStyleCnt="0"/>
      <dgm:spPr/>
    </dgm:pt>
    <dgm:pt modelId="{8F54C308-0326-459D-8912-C7FFCE99C905}" type="pres">
      <dgm:prSet presAssocID="{E6D6629F-B37B-4453-A701-C97662302D44}" presName="hierChild5" presStyleCnt="0"/>
      <dgm:spPr/>
    </dgm:pt>
    <dgm:pt modelId="{7CD76143-A6B2-4579-ABF4-B453C12FF07D}" type="pres">
      <dgm:prSet presAssocID="{0624F31B-C88A-46D8-8ED6-CFE7C9C8F19E}" presName="Name35" presStyleLbl="parChTrans1D2" presStyleIdx="3" presStyleCnt="4"/>
      <dgm:spPr/>
      <dgm:t>
        <a:bodyPr/>
        <a:lstStyle/>
        <a:p>
          <a:endParaRPr lang="en-GB"/>
        </a:p>
      </dgm:t>
    </dgm:pt>
    <dgm:pt modelId="{DA2D62A2-40D6-43D7-929C-B406BAF4E52D}" type="pres">
      <dgm:prSet presAssocID="{0C893479-B87C-4259-80D9-C385C24ED660}" presName="hierRoot2" presStyleCnt="0">
        <dgm:presLayoutVars>
          <dgm:hierBranch/>
        </dgm:presLayoutVars>
      </dgm:prSet>
      <dgm:spPr/>
    </dgm:pt>
    <dgm:pt modelId="{88ACD9F9-84F2-494B-92EC-407CDA82E134}" type="pres">
      <dgm:prSet presAssocID="{0C893479-B87C-4259-80D9-C385C24ED660}" presName="rootComposite" presStyleCnt="0"/>
      <dgm:spPr/>
    </dgm:pt>
    <dgm:pt modelId="{49FE6BE7-B6E0-4290-B3B3-5DAD28C191A3}" type="pres">
      <dgm:prSet presAssocID="{0C893479-B87C-4259-80D9-C385C24ED660}" presName="rootText" presStyleLbl="node2" presStyleIdx="3" presStyleCnt="4" custScaleY="92283" custLinFactNeighborX="37802" custLinFactNeighborY="1397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0D70BF-04BE-4123-A991-B32D1D2E662C}" type="pres">
      <dgm:prSet presAssocID="{0C893479-B87C-4259-80D9-C385C24ED660}" presName="rootConnector" presStyleLbl="node2" presStyleIdx="3" presStyleCnt="4"/>
      <dgm:spPr/>
      <dgm:t>
        <a:bodyPr/>
        <a:lstStyle/>
        <a:p>
          <a:endParaRPr lang="en-GB"/>
        </a:p>
      </dgm:t>
    </dgm:pt>
    <dgm:pt modelId="{F2B84BB2-E842-4DCD-BEEA-C5C4C06FF225}" type="pres">
      <dgm:prSet presAssocID="{0C893479-B87C-4259-80D9-C385C24ED660}" presName="hierChild4" presStyleCnt="0"/>
      <dgm:spPr/>
    </dgm:pt>
    <dgm:pt modelId="{F25C4DB9-221C-48C2-9BC2-4E171B79B0E4}" type="pres">
      <dgm:prSet presAssocID="{588F2D45-68AC-4065-BE2C-AA29AD58DC5E}" presName="Name35" presStyleLbl="parChTrans1D3" presStyleIdx="9" presStyleCnt="10"/>
      <dgm:spPr/>
      <dgm:t>
        <a:bodyPr/>
        <a:lstStyle/>
        <a:p>
          <a:endParaRPr lang="en-GB"/>
        </a:p>
      </dgm:t>
    </dgm:pt>
    <dgm:pt modelId="{AFBA2099-D649-44CF-A193-247C304A8441}" type="pres">
      <dgm:prSet presAssocID="{28E823C0-8146-48DC-9070-B0668F637342}" presName="hierRoot2" presStyleCnt="0">
        <dgm:presLayoutVars>
          <dgm:hierBranch val="init"/>
        </dgm:presLayoutVars>
      </dgm:prSet>
      <dgm:spPr/>
    </dgm:pt>
    <dgm:pt modelId="{D81142B0-7A27-4B54-A1D1-C23CC6B25C36}" type="pres">
      <dgm:prSet presAssocID="{28E823C0-8146-48DC-9070-B0668F637342}" presName="rootComposite" presStyleCnt="0"/>
      <dgm:spPr/>
    </dgm:pt>
    <dgm:pt modelId="{18C38FA0-0DF2-4B02-B964-66EFD6144E4A}" type="pres">
      <dgm:prSet presAssocID="{28E823C0-8146-48DC-9070-B0668F637342}" presName="rootText" presStyleLbl="node3" presStyleIdx="9" presStyleCnt="10" custScaleX="100017" custScaleY="187851" custLinFactNeighborX="37802" custLinFactNeighborY="1397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835C46B-974A-4519-8E56-14F410DC3186}" type="pres">
      <dgm:prSet presAssocID="{28E823C0-8146-48DC-9070-B0668F637342}" presName="rootConnector" presStyleLbl="node3" presStyleIdx="9" presStyleCnt="10"/>
      <dgm:spPr/>
      <dgm:t>
        <a:bodyPr/>
        <a:lstStyle/>
        <a:p>
          <a:endParaRPr lang="en-GB"/>
        </a:p>
      </dgm:t>
    </dgm:pt>
    <dgm:pt modelId="{A1560E68-562A-45A5-B48A-4B5175F86EED}" type="pres">
      <dgm:prSet presAssocID="{28E823C0-8146-48DC-9070-B0668F637342}" presName="hierChild4" presStyleCnt="0"/>
      <dgm:spPr/>
    </dgm:pt>
    <dgm:pt modelId="{3CB4269E-C4FA-42B0-81B0-472C7C161F42}" type="pres">
      <dgm:prSet presAssocID="{28E823C0-8146-48DC-9070-B0668F637342}" presName="hierChild5" presStyleCnt="0"/>
      <dgm:spPr/>
    </dgm:pt>
    <dgm:pt modelId="{2D722760-4BE0-4DFF-8957-A92783E295C5}" type="pres">
      <dgm:prSet presAssocID="{0C893479-B87C-4259-80D9-C385C24ED660}" presName="hierChild5" presStyleCnt="0"/>
      <dgm:spPr/>
    </dgm:pt>
    <dgm:pt modelId="{334E4BB7-B6A3-4EB7-B6EC-42214547BCB9}" type="pres">
      <dgm:prSet presAssocID="{8BBC74C6-3B36-41CA-9570-57E2C043467C}" presName="hierChild3" presStyleCnt="0"/>
      <dgm:spPr/>
    </dgm:pt>
  </dgm:ptLst>
  <dgm:cxnLst>
    <dgm:cxn modelId="{ED2D4BFA-AA4F-4A8C-A087-32C2347EB9D0}" type="presOf" srcId="{8BBC74C6-3B36-41CA-9570-57E2C043467C}" destId="{5278295F-F557-453A-A800-6D9747D6ADDD}" srcOrd="1" destOrd="0" presId="urn:microsoft.com/office/officeart/2005/8/layout/orgChart1"/>
    <dgm:cxn modelId="{9A9846C5-15F3-43A7-B39E-6A5805B76F4F}" type="presOf" srcId="{343B4EC2-C0DD-4AB2-8A39-B17B8B3148B7}" destId="{46F5DFAC-C0A3-4AFD-A656-605F3A49D73F}" srcOrd="0" destOrd="0" presId="urn:microsoft.com/office/officeart/2005/8/layout/orgChart1"/>
    <dgm:cxn modelId="{12063E38-3E90-4D54-90FA-4FF1DD24F01B}" type="presOf" srcId="{AD0601BE-187B-40D6-AEEE-8AF7034A1D5E}" destId="{D07E8F19-F380-4840-9105-3C7C984CF6FA}" srcOrd="1" destOrd="0" presId="urn:microsoft.com/office/officeart/2005/8/layout/orgChart1"/>
    <dgm:cxn modelId="{EF2A241F-7F02-47B9-AFCB-43CBBE76DF25}" type="presOf" srcId="{05D73C96-A8FD-4431-A8A3-9F9F89F8BC8E}" destId="{2EAF3ACD-B106-43D4-B807-C6B1ED556978}" srcOrd="0" destOrd="0" presId="urn:microsoft.com/office/officeart/2005/8/layout/orgChart1"/>
    <dgm:cxn modelId="{FBE40161-8DA7-474A-852A-C6F90CA4C577}" type="presOf" srcId="{8BBC74C6-3B36-41CA-9570-57E2C043467C}" destId="{D0389E03-74EB-4701-90A4-7222D5C3C634}" srcOrd="0" destOrd="0" presId="urn:microsoft.com/office/officeart/2005/8/layout/orgChart1"/>
    <dgm:cxn modelId="{7F224810-72C9-4D89-8664-740923594D8F}" type="presOf" srcId="{2FFF8A13-B739-4E02-9010-AD8C224C4F85}" destId="{24A7BE12-D161-4B70-90C2-7B2BF34719B9}" srcOrd="0" destOrd="0" presId="urn:microsoft.com/office/officeart/2005/8/layout/orgChart1"/>
    <dgm:cxn modelId="{6C499EE9-DEF4-485C-8A36-AE92C0ACD00C}" type="presOf" srcId="{DA2B2110-11C2-4D9F-9FF7-3DCBFD0E0966}" destId="{7E9A185C-74C1-417D-B381-03109CF58882}" srcOrd="0" destOrd="0" presId="urn:microsoft.com/office/officeart/2005/8/layout/orgChart1"/>
    <dgm:cxn modelId="{B9649515-AD07-4D83-8BDB-DC3E762B75A5}" type="presOf" srcId="{0C893479-B87C-4259-80D9-C385C24ED660}" destId="{49FE6BE7-B6E0-4290-B3B3-5DAD28C191A3}" srcOrd="0" destOrd="0" presId="urn:microsoft.com/office/officeart/2005/8/layout/orgChart1"/>
    <dgm:cxn modelId="{612D9C3F-E7C6-43BD-8151-DC227C641C60}" type="presOf" srcId="{33E6A3C9-9FC3-4093-9B29-8A8CE0C72D13}" destId="{E7F48FF5-E12E-489D-9DD4-88666255E555}" srcOrd="0" destOrd="0" presId="urn:microsoft.com/office/officeart/2005/8/layout/orgChart1"/>
    <dgm:cxn modelId="{B5105A9E-C933-47FF-ABCC-5EBBEF9807E1}" type="presOf" srcId="{588F2D45-68AC-4065-BE2C-AA29AD58DC5E}" destId="{F25C4DB9-221C-48C2-9BC2-4E171B79B0E4}" srcOrd="0" destOrd="0" presId="urn:microsoft.com/office/officeart/2005/8/layout/orgChart1"/>
    <dgm:cxn modelId="{58069AB2-6906-48CF-930D-57227D56E551}" srcId="{0250050E-266B-4D96-9BD6-86B1E5ACEBFA}" destId="{8BBC74C6-3B36-41CA-9570-57E2C043467C}" srcOrd="0" destOrd="0" parTransId="{3BB4241F-F8BF-4193-89B6-432DEC2072F0}" sibTransId="{5F61BF47-2B6C-4D62-AB1C-40B8CCAE9F40}"/>
    <dgm:cxn modelId="{F2A4AFD9-EF9E-4753-9DF0-9E77AC5C95C5}" type="presOf" srcId="{33E6A3C9-9FC3-4093-9B29-8A8CE0C72D13}" destId="{0C7C0C3E-ECCC-4C47-B9F1-DE3CAC007B4B}" srcOrd="1" destOrd="0" presId="urn:microsoft.com/office/officeart/2005/8/layout/orgChart1"/>
    <dgm:cxn modelId="{CBC9A5CA-122D-427D-85D1-9D6B84F9C4D3}" type="presOf" srcId="{8843D09D-F6DF-45DB-83D6-3BE4B8D94E9A}" destId="{5BB8697A-A61E-4099-B5CC-468363C8CF16}" srcOrd="0" destOrd="0" presId="urn:microsoft.com/office/officeart/2005/8/layout/orgChart1"/>
    <dgm:cxn modelId="{67565F73-8942-4C50-ADC5-6CD261A96331}" type="presOf" srcId="{A9F70E2E-4C59-40D8-9203-23A6242E1B61}" destId="{68B13BEC-7A69-43A9-BF0A-C8B895D34397}" srcOrd="0" destOrd="0" presId="urn:microsoft.com/office/officeart/2005/8/layout/orgChart1"/>
    <dgm:cxn modelId="{91806254-2F05-4FD9-AD65-E1A3DE145FCC}" type="presOf" srcId="{AEA181F3-EE70-4B3C-A859-83B1CF8F06D7}" destId="{11093985-5DED-45D2-B767-41A7ED0B842D}" srcOrd="0" destOrd="0" presId="urn:microsoft.com/office/officeart/2005/8/layout/orgChart1"/>
    <dgm:cxn modelId="{8A9DDB84-F27E-4FB8-8DEB-8AB6D968FC3E}" srcId="{ED85D8F7-9E81-4EBC-B21B-1FD5E79603CC}" destId="{C07E32AB-CDD4-4847-95F3-FB479D4BE791}" srcOrd="0" destOrd="0" parTransId="{604D29F0-94E3-4A4E-A1C4-F91DD01554C6}" sibTransId="{91CE19A2-0F34-4C69-A88E-8E284DD96A91}"/>
    <dgm:cxn modelId="{68AF836A-EBD1-4A05-B532-C079DB94ACE9}" type="presOf" srcId="{FF14A060-BAA6-41F5-B0C6-B76402DA20DD}" destId="{F4B5ADB8-D27B-434F-A68E-5E72F61FFA67}" srcOrd="1" destOrd="0" presId="urn:microsoft.com/office/officeart/2005/8/layout/orgChart1"/>
    <dgm:cxn modelId="{BC8907D4-1C79-4506-84F4-9CDD2BBC9204}" type="presOf" srcId="{FF14A060-BAA6-41F5-B0C6-B76402DA20DD}" destId="{2719FA50-D356-4F70-9A8C-1E195B236059}" srcOrd="0" destOrd="0" presId="urn:microsoft.com/office/officeart/2005/8/layout/orgChart1"/>
    <dgm:cxn modelId="{AEF0406C-9674-4327-B0D0-9DBF2702CFE6}" type="presOf" srcId="{AD0601BE-187B-40D6-AEEE-8AF7034A1D5E}" destId="{44C30D52-4B74-4600-942E-B77E751116D8}" srcOrd="0" destOrd="0" presId="urn:microsoft.com/office/officeart/2005/8/layout/orgChart1"/>
    <dgm:cxn modelId="{7615BEA4-706E-44FB-81DE-341BE19FE3E0}" type="presOf" srcId="{AEA181F3-EE70-4B3C-A859-83B1CF8F06D7}" destId="{B3D206A2-F6EC-4B0D-986C-7DF91D8C09E5}" srcOrd="1" destOrd="0" presId="urn:microsoft.com/office/officeart/2005/8/layout/orgChart1"/>
    <dgm:cxn modelId="{872CA566-976E-4B72-8F1B-03B2CF090627}" type="presOf" srcId="{E6D6629F-B37B-4453-A701-C97662302D44}" destId="{5D776864-EDBE-4CDA-8C4A-738555235BFF}" srcOrd="1" destOrd="0" presId="urn:microsoft.com/office/officeart/2005/8/layout/orgChart1"/>
    <dgm:cxn modelId="{C9B30C28-CEAF-431E-98B1-4D44CDAE2DE9}" type="presOf" srcId="{6F700D29-41DE-4ED4-A5EE-EBAC1878B7A7}" destId="{E03BA445-19FA-46B7-8856-DBC13A672C29}" srcOrd="0" destOrd="0" presId="urn:microsoft.com/office/officeart/2005/8/layout/orgChart1"/>
    <dgm:cxn modelId="{D93EEF54-B7FE-4885-A986-DB1DC86ED7F9}" type="presOf" srcId="{C07E32AB-CDD4-4847-95F3-FB479D4BE791}" destId="{A65829B7-5319-4102-BE15-FDAC003AA499}" srcOrd="0" destOrd="0" presId="urn:microsoft.com/office/officeart/2005/8/layout/orgChart1"/>
    <dgm:cxn modelId="{CCE4CDF5-CFE7-4B3D-ABE9-5ABAA62B0F6F}" srcId="{0C893479-B87C-4259-80D9-C385C24ED660}" destId="{28E823C0-8146-48DC-9070-B0668F637342}" srcOrd="0" destOrd="0" parTransId="{588F2D45-68AC-4065-BE2C-AA29AD58DC5E}" sibTransId="{8701699B-8FE8-45C0-8C16-399A0334DC2F}"/>
    <dgm:cxn modelId="{95882DB9-4FEF-4DB8-8188-9CA0E338D78B}" type="presOf" srcId="{A93A9198-59A9-486C-B31B-A809D3212BF4}" destId="{BB4AEBBA-5B91-49B9-8F56-D618CF6D1202}" srcOrd="0" destOrd="0" presId="urn:microsoft.com/office/officeart/2005/8/layout/orgChart1"/>
    <dgm:cxn modelId="{CD5CBF52-6640-4633-A7CB-FC5931FABBA0}" type="presOf" srcId="{903209A7-F6E6-4BD3-8824-DA1F3AC8DF29}" destId="{382EDC3C-D55C-4BB7-B468-B53D948A4F79}" srcOrd="0" destOrd="0" presId="urn:microsoft.com/office/officeart/2005/8/layout/orgChart1"/>
    <dgm:cxn modelId="{B2FBDA68-ED5A-4833-AE89-1C1EE59BB329}" type="presOf" srcId="{DCFC1735-157B-49B6-9669-AF6C5495F56E}" destId="{EB63A482-EB12-4045-B1BA-EE1504B633E9}" srcOrd="0" destOrd="0" presId="urn:microsoft.com/office/officeart/2005/8/layout/orgChart1"/>
    <dgm:cxn modelId="{BE7B54DA-0928-47A4-BCD9-0F7A9667C089}" type="presOf" srcId="{46EB4A06-477C-4B93-9278-5535F7D108AA}" destId="{E56006A5-BF17-41C0-82EB-976176F6EA49}" srcOrd="0" destOrd="0" presId="urn:microsoft.com/office/officeart/2005/8/layout/orgChart1"/>
    <dgm:cxn modelId="{44780097-FC01-45C6-B242-A2F51C4E80A2}" type="presOf" srcId="{28E823C0-8146-48DC-9070-B0668F637342}" destId="{18C38FA0-0DF2-4B02-B964-66EFD6144E4A}" srcOrd="0" destOrd="0" presId="urn:microsoft.com/office/officeart/2005/8/layout/orgChart1"/>
    <dgm:cxn modelId="{6D121FBB-D3AE-4EAB-A70A-64D38542F03F}" type="presOf" srcId="{ED85D8F7-9E81-4EBC-B21B-1FD5E79603CC}" destId="{29230576-045B-43CB-8034-F0C33176D42F}" srcOrd="0" destOrd="0" presId="urn:microsoft.com/office/officeart/2005/8/layout/orgChart1"/>
    <dgm:cxn modelId="{D677789E-8EB7-4F07-ACDF-99465AA54581}" type="presOf" srcId="{CFB9E016-C9E1-459E-BD03-64E6751A12E8}" destId="{2103283C-750C-4383-BF21-F21406FE3BF1}" srcOrd="0" destOrd="0" presId="urn:microsoft.com/office/officeart/2005/8/layout/orgChart1"/>
    <dgm:cxn modelId="{F6B75AEB-744B-41BD-9E6B-738EE0E8FCC7}" type="presOf" srcId="{978F30B3-AA75-4B47-809D-A0562C760D3E}" destId="{802F9C20-676B-4591-A56E-395DFEB2EF62}" srcOrd="1" destOrd="0" presId="urn:microsoft.com/office/officeart/2005/8/layout/orgChart1"/>
    <dgm:cxn modelId="{A3F3F43A-72ED-4AC9-9F50-737D174786B9}" type="presOf" srcId="{AB57EEF5-AD19-46B6-AB4E-90D894773EF8}" destId="{5EAB656D-E7DE-4EFF-8573-2A667C26B6B4}" srcOrd="0" destOrd="0" presId="urn:microsoft.com/office/officeart/2005/8/layout/orgChart1"/>
    <dgm:cxn modelId="{E7019366-FC44-472F-97C6-6BDA7C4B9DA5}" srcId="{CFF5C8C6-204E-42CF-8F14-3BD71BE5627E}" destId="{9CB17AE3-768D-4CD9-A7B5-72CA8711305D}" srcOrd="0" destOrd="0" parTransId="{46EB4A06-477C-4B93-9278-5535F7D108AA}" sibTransId="{217B86BB-8803-47DB-9255-F3EA86FDEB2B}"/>
    <dgm:cxn modelId="{6B7168D8-08BF-41B2-966B-780D9A84F69C}" srcId="{8BBC74C6-3B36-41CA-9570-57E2C043467C}" destId="{0C893479-B87C-4259-80D9-C385C24ED660}" srcOrd="3" destOrd="0" parTransId="{0624F31B-C88A-46D8-8ED6-CFE7C9C8F19E}" sibTransId="{5AF3A118-DB65-4F30-96AE-60ACBA8F8E07}"/>
    <dgm:cxn modelId="{12A607D7-22DC-439D-BB4D-752F03CDF270}" type="presOf" srcId="{331F35AA-0C90-4993-A106-2ABAB751A4BE}" destId="{4E79487A-D50A-4D10-BC55-AD6B957110A8}" srcOrd="0" destOrd="0" presId="urn:microsoft.com/office/officeart/2005/8/layout/orgChart1"/>
    <dgm:cxn modelId="{C5842775-C459-499B-BEB9-5010E39DBD5D}" type="presOf" srcId="{24864974-D54E-4E3D-8716-65D001394941}" destId="{D2A26792-A6F0-445B-8CF2-229C35278184}" srcOrd="0" destOrd="0" presId="urn:microsoft.com/office/officeart/2005/8/layout/orgChart1"/>
    <dgm:cxn modelId="{93CC2E11-551C-4E8B-989D-2BF480B953AB}" type="presOf" srcId="{289AD4D3-3FDB-4515-A88D-BF3EF0391CFD}" destId="{8B078273-3BB1-4F53-8E8F-205BF271CC21}" srcOrd="0" destOrd="0" presId="urn:microsoft.com/office/officeart/2005/8/layout/orgChart1"/>
    <dgm:cxn modelId="{D6D7B9D8-3A9F-44BF-B980-D713CDE6980B}" type="presOf" srcId="{AB57EEF5-AD19-46B6-AB4E-90D894773EF8}" destId="{6C599E7C-0D66-4E9D-B682-29FBB2ECAA92}" srcOrd="1" destOrd="0" presId="urn:microsoft.com/office/officeart/2005/8/layout/orgChart1"/>
    <dgm:cxn modelId="{D41D9FE5-86D8-47D2-8897-E8CB6639FD24}" type="presOf" srcId="{28895FFD-8F76-4EF2-9ED3-F3C96AC6CA33}" destId="{A2D7E54E-D89F-4B73-AF0A-B3F26ADEE7A3}" srcOrd="0" destOrd="0" presId="urn:microsoft.com/office/officeart/2005/8/layout/orgChart1"/>
    <dgm:cxn modelId="{3D71223B-E76D-4195-8FFA-DB5435F7C1C5}" type="presOf" srcId="{831EFB8A-AAAC-4B90-A6D3-685D75F2C41B}" destId="{8C8F6B4F-68C4-4B0E-9DEB-AEEAC3759982}" srcOrd="1" destOrd="0" presId="urn:microsoft.com/office/officeart/2005/8/layout/orgChart1"/>
    <dgm:cxn modelId="{CB6A06C3-9058-4296-9073-AABDA31A4063}" type="presOf" srcId="{0C893479-B87C-4259-80D9-C385C24ED660}" destId="{180D70BF-04BE-4123-A991-B32D1D2E662C}" srcOrd="1" destOrd="0" presId="urn:microsoft.com/office/officeart/2005/8/layout/orgChart1"/>
    <dgm:cxn modelId="{B954CFEA-74FB-4296-B06C-56086329D5A1}" type="presOf" srcId="{48DA9EA3-0751-4373-9458-8C188AB9190C}" destId="{0248FF54-A215-4ADF-A991-72CE932D4D80}" srcOrd="0" destOrd="0" presId="urn:microsoft.com/office/officeart/2005/8/layout/orgChart1"/>
    <dgm:cxn modelId="{B2C0C3E4-6FD2-4117-8E06-3B2B4A50BB46}" type="presOf" srcId="{E6D6629F-B37B-4453-A701-C97662302D44}" destId="{A7811137-4DDC-4ADE-A080-847BF8252136}" srcOrd="0" destOrd="0" presId="urn:microsoft.com/office/officeart/2005/8/layout/orgChart1"/>
    <dgm:cxn modelId="{FE884A11-2AD7-40EE-9DFC-4052F9D800AF}" srcId="{E6D6629F-B37B-4453-A701-C97662302D44}" destId="{AEA181F3-EE70-4B3C-A859-83B1CF8F06D7}" srcOrd="2" destOrd="0" parTransId="{A9F70E2E-4C59-40D8-9203-23A6242E1B61}" sibTransId="{F2F44088-D4A4-4D01-A42A-CE9143A38119}"/>
    <dgm:cxn modelId="{4CFB5024-4BB1-47CC-AD5C-FA14CFD5219B}" srcId="{E6D6629F-B37B-4453-A701-C97662302D44}" destId="{AD0601BE-187B-40D6-AEEE-8AF7034A1D5E}" srcOrd="4" destOrd="0" parTransId="{20E82B89-43D5-47B8-8781-9624B2EB6D6A}" sibTransId="{6224D470-1343-41A4-B879-B36C90DDEB16}"/>
    <dgm:cxn modelId="{65C2FA07-8C01-4FA5-83F9-3C262F6580C0}" srcId="{D1F57B8F-45B2-456A-8B7D-82D0CC1D5B10}" destId="{831EFB8A-AAAC-4B90-A6D3-685D75F2C41B}" srcOrd="0" destOrd="0" parTransId="{690249B0-94E4-4335-A140-2C2A620A8F40}" sibTransId="{37A98012-F18E-43E8-88B6-833293F1F24B}"/>
    <dgm:cxn modelId="{10BA77C1-8881-4520-9F3F-C329198FC4E6}" srcId="{48DA9EA3-0751-4373-9458-8C188AB9190C}" destId="{331F35AA-0C90-4993-A106-2ABAB751A4BE}" srcOrd="0" destOrd="0" parTransId="{DCFC1735-157B-49B6-9669-AF6C5495F56E}" sibTransId="{6442D6AD-247F-4687-9962-6EA01252E464}"/>
    <dgm:cxn modelId="{526E96D6-C0E3-48B2-A9FA-88DDECF1C1A2}" type="presOf" srcId="{2099FB5C-4D16-44D9-B359-9084471A90C4}" destId="{8A2E6A27-1C0C-4852-B598-5CB87FA31F2D}" srcOrd="0" destOrd="0" presId="urn:microsoft.com/office/officeart/2005/8/layout/orgChart1"/>
    <dgm:cxn modelId="{CD9983AF-D90B-4AFD-9527-A87F82E079AB}" srcId="{AB57EEF5-AD19-46B6-AB4E-90D894773EF8}" destId="{CFB9E016-C9E1-459E-BD03-64E6751A12E8}" srcOrd="0" destOrd="0" parTransId="{903209A7-F6E6-4BD3-8824-DA1F3AC8DF29}" sibTransId="{2FE900DA-4FAE-47EE-AAF4-A3BC087B6FF4}"/>
    <dgm:cxn modelId="{AC466410-B3D3-4905-83AE-C3C201F322CF}" srcId="{D1F57B8F-45B2-456A-8B7D-82D0CC1D5B10}" destId="{48DA9EA3-0751-4373-9458-8C188AB9190C}" srcOrd="1" destOrd="0" parTransId="{DA2B2110-11C2-4D9F-9FF7-3DCBFD0E0966}" sibTransId="{520F5CC9-D423-48F4-B4B4-AD47A33B62DF}"/>
    <dgm:cxn modelId="{5D2CC416-545A-49A3-BCDF-83B7D4F86BD6}" type="presOf" srcId="{D1F57B8F-45B2-456A-8B7D-82D0CC1D5B10}" destId="{9F10FD8D-8EAD-4090-B266-802F90B240D4}" srcOrd="0" destOrd="0" presId="urn:microsoft.com/office/officeart/2005/8/layout/orgChart1"/>
    <dgm:cxn modelId="{4DD4624A-8CE4-4452-9215-500BBCA0D69C}" type="presOf" srcId="{E8573C15-33F4-4973-A021-DB5BC813B41E}" destId="{1021DF3C-06B2-4230-9AFB-4158D3BC23CF}" srcOrd="0" destOrd="0" presId="urn:microsoft.com/office/officeart/2005/8/layout/orgChart1"/>
    <dgm:cxn modelId="{4C6046E5-FE0E-4867-89FF-766ECE1CD275}" type="presOf" srcId="{831EFB8A-AAAC-4B90-A6D3-685D75F2C41B}" destId="{BF7391EF-A202-46C6-8D22-CC8FC4B25B12}" srcOrd="0" destOrd="0" presId="urn:microsoft.com/office/officeart/2005/8/layout/orgChart1"/>
    <dgm:cxn modelId="{2B3F8563-1D57-4A51-99C8-856D6DAF52CC}" type="presOf" srcId="{690249B0-94E4-4335-A140-2C2A620A8F40}" destId="{F18BC627-E17A-4D22-A616-E9825DC69B63}" srcOrd="0" destOrd="0" presId="urn:microsoft.com/office/officeart/2005/8/layout/orgChart1"/>
    <dgm:cxn modelId="{CE121AD3-F589-4F30-AC97-41B1BE0DC50A}" type="presOf" srcId="{24864974-D54E-4E3D-8716-65D001394941}" destId="{4BAD510B-AE74-4E7A-80DF-EAC707CCD948}" srcOrd="1" destOrd="0" presId="urn:microsoft.com/office/officeart/2005/8/layout/orgChart1"/>
    <dgm:cxn modelId="{F5B18E44-2786-428C-9A61-12DBC85A0BEC}" type="presOf" srcId="{656C267C-A0A0-4CEA-9FF0-ACB08D3563E2}" destId="{37C40436-00A9-4046-8A50-1F8AE74159D2}" srcOrd="0" destOrd="0" presId="urn:microsoft.com/office/officeart/2005/8/layout/orgChart1"/>
    <dgm:cxn modelId="{F5DB97E7-637C-46F6-B816-1D12E8E89A54}" type="presOf" srcId="{48DA9EA3-0751-4373-9458-8C188AB9190C}" destId="{A7EE4A20-59B8-4A69-8BD5-D202EE66CA01}" srcOrd="1" destOrd="0" presId="urn:microsoft.com/office/officeart/2005/8/layout/orgChart1"/>
    <dgm:cxn modelId="{4FECBD26-C30D-4ABE-ACE8-DCE02BA6395E}" type="presOf" srcId="{CFF5C8C6-204E-42CF-8F14-3BD71BE5627E}" destId="{A9EA3DF6-6E8E-4407-9187-9372D2013CB4}" srcOrd="0" destOrd="0" presId="urn:microsoft.com/office/officeart/2005/8/layout/orgChart1"/>
    <dgm:cxn modelId="{40E220BE-19EC-471A-90E9-C7C557C0FDC9}" type="presOf" srcId="{0624F31B-C88A-46D8-8ED6-CFE7C9C8F19E}" destId="{7CD76143-A6B2-4579-ABF4-B453C12FF07D}" srcOrd="0" destOrd="0" presId="urn:microsoft.com/office/officeart/2005/8/layout/orgChart1"/>
    <dgm:cxn modelId="{A8130EEE-E8F1-46D8-A389-A4D14CCA968E}" srcId="{AB57EEF5-AD19-46B6-AB4E-90D894773EF8}" destId="{33E6A3C9-9FC3-4093-9B29-8A8CE0C72D13}" srcOrd="1" destOrd="0" parTransId="{2FFF8A13-B739-4E02-9010-AD8C224C4F85}" sibTransId="{9C568F23-026E-4F8F-B21B-C98B7BD3850B}"/>
    <dgm:cxn modelId="{BC10DB37-C21B-434A-9675-287501087C68}" type="presOf" srcId="{331F35AA-0C90-4993-A106-2ABAB751A4BE}" destId="{72734F42-6573-45B5-B323-858E56941090}" srcOrd="1" destOrd="0" presId="urn:microsoft.com/office/officeart/2005/8/layout/orgChart1"/>
    <dgm:cxn modelId="{A8095D68-BE52-449E-B7C1-E6D392676136}" type="presOf" srcId="{D88A5A0A-5D11-4F48-994C-62F424B281CA}" destId="{2C5D06B1-A6DB-49E6-8A5E-C2F92D2804C0}" srcOrd="1" destOrd="0" presId="urn:microsoft.com/office/officeart/2005/8/layout/orgChart1"/>
    <dgm:cxn modelId="{2468BDC4-9B4B-4DF3-9CDD-A6BDA45E3DBB}" type="presOf" srcId="{7595CB06-EDD0-45B7-803B-871A1B79FE01}" destId="{C6E205F1-C96C-4F9E-BEC9-ACA1479CFADF}" srcOrd="0" destOrd="0" presId="urn:microsoft.com/office/officeart/2005/8/layout/orgChart1"/>
    <dgm:cxn modelId="{8AF85B96-4791-4EFA-A32D-3E988CB06E45}" type="presOf" srcId="{C07E32AB-CDD4-4847-95F3-FB479D4BE791}" destId="{B8E8F742-2E6C-4B1E-8F90-88626E4C2B4F}" srcOrd="1" destOrd="0" presId="urn:microsoft.com/office/officeart/2005/8/layout/orgChart1"/>
    <dgm:cxn modelId="{B1A000BE-616A-48A3-B2EA-32D425BFEB60}" type="presOf" srcId="{978F30B3-AA75-4B47-809D-A0562C760D3E}" destId="{7B108751-1B30-48C2-AAA0-CA1945A4BF44}" srcOrd="0" destOrd="0" presId="urn:microsoft.com/office/officeart/2005/8/layout/orgChart1"/>
    <dgm:cxn modelId="{C131C6E2-2948-4B60-B192-23378526FE46}" type="presOf" srcId="{ED85D8F7-9E81-4EBC-B21B-1FD5E79603CC}" destId="{168E0EC1-BCF7-431D-BBC4-B6AFDD34B874}" srcOrd="1" destOrd="0" presId="urn:microsoft.com/office/officeart/2005/8/layout/orgChart1"/>
    <dgm:cxn modelId="{97708BB6-5C0E-408E-81CF-C19384147C64}" srcId="{8BBC74C6-3B36-41CA-9570-57E2C043467C}" destId="{E6D6629F-B37B-4453-A701-C97662302D44}" srcOrd="2" destOrd="0" parTransId="{289AD4D3-3FDB-4515-A88D-BF3EF0391CFD}" sibTransId="{D94ACDC4-05C5-48C7-95FC-FBE7838DCB5D}"/>
    <dgm:cxn modelId="{010275D4-219F-474B-9133-9EE6BE3272BF}" type="presOf" srcId="{28E823C0-8146-48DC-9070-B0668F637342}" destId="{2835C46B-974A-4519-8E56-14F410DC3186}" srcOrd="1" destOrd="0" presId="urn:microsoft.com/office/officeart/2005/8/layout/orgChart1"/>
    <dgm:cxn modelId="{D7D8ACD8-13CA-46F9-81CD-986D58604E67}" srcId="{24864974-D54E-4E3D-8716-65D001394941}" destId="{978F30B3-AA75-4B47-809D-A0562C760D3E}" srcOrd="0" destOrd="0" parTransId="{2099FB5C-4D16-44D9-B359-9084471A90C4}" sibTransId="{5A470F99-A15F-4DE6-9150-1A036FEAA33D}"/>
    <dgm:cxn modelId="{2652D588-FA89-449E-A25E-1D2E7C5396F4}" srcId="{8BBC74C6-3B36-41CA-9570-57E2C043467C}" destId="{D1F57B8F-45B2-456A-8B7D-82D0CC1D5B10}" srcOrd="0" destOrd="0" parTransId="{E8573C15-33F4-4973-A021-DB5BC813B41E}" sibTransId="{E1E51055-8471-4721-84BF-6E1D5B14A4C5}"/>
    <dgm:cxn modelId="{650CEBB1-C410-4119-92AD-96826F62CC2A}" srcId="{E6D6629F-B37B-4453-A701-C97662302D44}" destId="{AB57EEF5-AD19-46B6-AB4E-90D894773EF8}" srcOrd="3" destOrd="0" parTransId="{A93A9198-59A9-486C-B31B-A809D3212BF4}" sibTransId="{444B1958-0E39-489A-9BFB-4598788B2F05}"/>
    <dgm:cxn modelId="{1F364E80-E3D3-4AEF-A8B0-7C0496961260}" srcId="{CFF5C8C6-204E-42CF-8F14-3BD71BE5627E}" destId="{D88A5A0A-5D11-4F48-994C-62F424B281CA}" srcOrd="1" destOrd="0" parTransId="{6F700D29-41DE-4ED4-A5EE-EBAC1878B7A7}" sibTransId="{F830146C-894B-4136-BC98-9EAA24AC73E0}"/>
    <dgm:cxn modelId="{24339BC5-AC70-4A77-AE31-5350CEFD596C}" type="presOf" srcId="{20E82B89-43D5-47B8-8781-9624B2EB6D6A}" destId="{2D0E3AD0-D180-4D77-A0D7-DD5231926BE5}" srcOrd="0" destOrd="0" presId="urn:microsoft.com/office/officeart/2005/8/layout/orgChart1"/>
    <dgm:cxn modelId="{1193DC64-4896-4786-BC05-1229338F68CD}" type="presOf" srcId="{D1F57B8F-45B2-456A-8B7D-82D0CC1D5B10}" destId="{94CFE84B-794C-471F-9D7A-0B7015616FC4}" srcOrd="1" destOrd="0" presId="urn:microsoft.com/office/officeart/2005/8/layout/orgChart1"/>
    <dgm:cxn modelId="{39B3D087-679A-4C51-A810-5E3FB70EC6AD}" srcId="{D1F57B8F-45B2-456A-8B7D-82D0CC1D5B10}" destId="{343B4EC2-C0DD-4AB2-8A39-B17B8B3148B7}" srcOrd="2" destOrd="0" parTransId="{8843D09D-F6DF-45DB-83D6-3BE4B8D94E9A}" sibTransId="{B264396D-9EC3-4130-B1AF-F4A50D384803}"/>
    <dgm:cxn modelId="{37030DF2-D024-4007-A0AB-7961BA584585}" type="presOf" srcId="{604D29F0-94E3-4A4E-A1C4-F91DD01554C6}" destId="{C611F65D-AF8D-406F-ACBD-BCE5AAD996B1}" srcOrd="0" destOrd="0" presId="urn:microsoft.com/office/officeart/2005/8/layout/orgChart1"/>
    <dgm:cxn modelId="{27904F91-35D7-4D3C-873D-0D0D2C04A9B3}" srcId="{E6D6629F-B37B-4453-A701-C97662302D44}" destId="{CFF5C8C6-204E-42CF-8F14-3BD71BE5627E}" srcOrd="1" destOrd="0" parTransId="{7595CB06-EDD0-45B7-803B-871A1B79FE01}" sibTransId="{363CBD7F-FE69-44AD-B4B4-5A2A10708386}"/>
    <dgm:cxn modelId="{719AF958-913A-40E1-B911-D74041AC7352}" srcId="{343B4EC2-C0DD-4AB2-8A39-B17B8B3148B7}" destId="{FF14A060-BAA6-41F5-B0C6-B76402DA20DD}" srcOrd="0" destOrd="0" parTransId="{656C267C-A0A0-4CEA-9FF0-ACB08D3563E2}" sibTransId="{7FB99F86-E052-40AB-A63A-4402E5316041}"/>
    <dgm:cxn modelId="{94F3A4BD-9392-4173-8A7E-27A4452CB877}" srcId="{8BBC74C6-3B36-41CA-9570-57E2C043467C}" destId="{ED85D8F7-9E81-4EBC-B21B-1FD5E79603CC}" srcOrd="1" destOrd="0" parTransId="{28895FFD-8F76-4EF2-9ED3-F3C96AC6CA33}" sibTransId="{B42D359E-ADF1-423B-B123-EC26EDDC0549}"/>
    <dgm:cxn modelId="{A0D31DA8-6905-4A99-93EE-FBFCB3E5DFC7}" type="presOf" srcId="{0250050E-266B-4D96-9BD6-86B1E5ACEBFA}" destId="{518D0E49-D910-439B-9984-EF3CF226D08D}" srcOrd="0" destOrd="0" presId="urn:microsoft.com/office/officeart/2005/8/layout/orgChart1"/>
    <dgm:cxn modelId="{023AF54A-8AA3-42BE-99BA-28FB12F59E45}" type="presOf" srcId="{9CB17AE3-768D-4CD9-A7B5-72CA8711305D}" destId="{C813C980-DF41-4046-81EF-03C14A4F6C6D}" srcOrd="0" destOrd="0" presId="urn:microsoft.com/office/officeart/2005/8/layout/orgChart1"/>
    <dgm:cxn modelId="{5088F7A2-E730-435E-B6D8-E464E9142214}" type="presOf" srcId="{343B4EC2-C0DD-4AB2-8A39-B17B8B3148B7}" destId="{9B05602A-9293-420E-B8CF-9F6D99112358}" srcOrd="1" destOrd="0" presId="urn:microsoft.com/office/officeart/2005/8/layout/orgChart1"/>
    <dgm:cxn modelId="{87B40B93-D0D2-475C-850A-90EE16719707}" type="presOf" srcId="{CFF5C8C6-204E-42CF-8F14-3BD71BE5627E}" destId="{0BA6FE58-9462-4BD1-B4B1-3609C291716F}" srcOrd="1" destOrd="0" presId="urn:microsoft.com/office/officeart/2005/8/layout/orgChart1"/>
    <dgm:cxn modelId="{7F37FD32-F093-44A2-8D85-39AA28FA6423}" type="presOf" srcId="{CFB9E016-C9E1-459E-BD03-64E6751A12E8}" destId="{3AE400E2-9410-483B-BA3E-C65B2D878D24}" srcOrd="1" destOrd="0" presId="urn:microsoft.com/office/officeart/2005/8/layout/orgChart1"/>
    <dgm:cxn modelId="{5CAAF06F-4FA0-4046-B92C-EFF5D95CA8A3}" srcId="{E6D6629F-B37B-4453-A701-C97662302D44}" destId="{24864974-D54E-4E3D-8716-65D001394941}" srcOrd="0" destOrd="0" parTransId="{05D73C96-A8FD-4431-A8A3-9F9F89F8BC8E}" sibTransId="{79FA3B4C-E7CF-47CC-BE04-6ECBFBE60F20}"/>
    <dgm:cxn modelId="{142F1EB9-24B9-4F8D-8C12-A5ABACA0491C}" type="presOf" srcId="{D88A5A0A-5D11-4F48-994C-62F424B281CA}" destId="{93FC36DD-AABF-4C54-A416-6785E5E3A775}" srcOrd="0" destOrd="0" presId="urn:microsoft.com/office/officeart/2005/8/layout/orgChart1"/>
    <dgm:cxn modelId="{01DC8DC0-DF37-4455-A22F-949080C2B4E0}" type="presOf" srcId="{9CB17AE3-768D-4CD9-A7B5-72CA8711305D}" destId="{B47DA1CB-FDE1-49E0-A7AB-46B9216050CD}" srcOrd="1" destOrd="0" presId="urn:microsoft.com/office/officeart/2005/8/layout/orgChart1"/>
    <dgm:cxn modelId="{181CB73F-C3E2-4B90-8C34-2AEC60054CDE}" type="presParOf" srcId="{518D0E49-D910-439B-9984-EF3CF226D08D}" destId="{C1A1C0C7-B2EA-4C07-B0F1-6A47FC606841}" srcOrd="0" destOrd="0" presId="urn:microsoft.com/office/officeart/2005/8/layout/orgChart1"/>
    <dgm:cxn modelId="{05B93A51-8F56-4BD2-8B00-5271FDCF4F5D}" type="presParOf" srcId="{C1A1C0C7-B2EA-4C07-B0F1-6A47FC606841}" destId="{95AD4C8E-B659-4A7B-8B75-98AD1C51FCC2}" srcOrd="0" destOrd="0" presId="urn:microsoft.com/office/officeart/2005/8/layout/orgChart1"/>
    <dgm:cxn modelId="{209B4181-C29F-4A68-9FA9-DEEA559BB189}" type="presParOf" srcId="{95AD4C8E-B659-4A7B-8B75-98AD1C51FCC2}" destId="{D0389E03-74EB-4701-90A4-7222D5C3C634}" srcOrd="0" destOrd="0" presId="urn:microsoft.com/office/officeart/2005/8/layout/orgChart1"/>
    <dgm:cxn modelId="{C752EE55-584D-447A-B9B6-016561C89F7B}" type="presParOf" srcId="{95AD4C8E-B659-4A7B-8B75-98AD1C51FCC2}" destId="{5278295F-F557-453A-A800-6D9747D6ADDD}" srcOrd="1" destOrd="0" presId="urn:microsoft.com/office/officeart/2005/8/layout/orgChart1"/>
    <dgm:cxn modelId="{6991A47F-7866-4280-80DD-A2BA13A4C99D}" type="presParOf" srcId="{C1A1C0C7-B2EA-4C07-B0F1-6A47FC606841}" destId="{63D909EC-1BF0-4BA7-B069-D64EA22DE827}" srcOrd="1" destOrd="0" presId="urn:microsoft.com/office/officeart/2005/8/layout/orgChart1"/>
    <dgm:cxn modelId="{055851F0-9BB6-4055-A700-B9255A6FD021}" type="presParOf" srcId="{63D909EC-1BF0-4BA7-B069-D64EA22DE827}" destId="{1021DF3C-06B2-4230-9AFB-4158D3BC23CF}" srcOrd="0" destOrd="0" presId="urn:microsoft.com/office/officeart/2005/8/layout/orgChart1"/>
    <dgm:cxn modelId="{68EFF9B5-FE67-49AB-B82B-F54E046E660F}" type="presParOf" srcId="{63D909EC-1BF0-4BA7-B069-D64EA22DE827}" destId="{388EB703-9B91-4B48-9351-D491C2684206}" srcOrd="1" destOrd="0" presId="urn:microsoft.com/office/officeart/2005/8/layout/orgChart1"/>
    <dgm:cxn modelId="{FC958FFD-B58B-412B-A147-80116912B281}" type="presParOf" srcId="{388EB703-9B91-4B48-9351-D491C2684206}" destId="{20A01D12-BCAB-418A-A504-80473635002F}" srcOrd="0" destOrd="0" presId="urn:microsoft.com/office/officeart/2005/8/layout/orgChart1"/>
    <dgm:cxn modelId="{29FA49CF-5459-47E4-93F9-933D6E591825}" type="presParOf" srcId="{20A01D12-BCAB-418A-A504-80473635002F}" destId="{9F10FD8D-8EAD-4090-B266-802F90B240D4}" srcOrd="0" destOrd="0" presId="urn:microsoft.com/office/officeart/2005/8/layout/orgChart1"/>
    <dgm:cxn modelId="{26CA33FA-3376-4FC6-8334-62D891A172D7}" type="presParOf" srcId="{20A01D12-BCAB-418A-A504-80473635002F}" destId="{94CFE84B-794C-471F-9D7A-0B7015616FC4}" srcOrd="1" destOrd="0" presId="urn:microsoft.com/office/officeart/2005/8/layout/orgChart1"/>
    <dgm:cxn modelId="{8454C26D-9549-4690-85F5-A9CC3471A84B}" type="presParOf" srcId="{388EB703-9B91-4B48-9351-D491C2684206}" destId="{8B879A2D-E296-4A20-9D49-0DAEACF5716F}" srcOrd="1" destOrd="0" presId="urn:microsoft.com/office/officeart/2005/8/layout/orgChart1"/>
    <dgm:cxn modelId="{657B70EA-D3F3-4589-A650-8DFB3A33B6E3}" type="presParOf" srcId="{8B879A2D-E296-4A20-9D49-0DAEACF5716F}" destId="{F18BC627-E17A-4D22-A616-E9825DC69B63}" srcOrd="0" destOrd="0" presId="urn:microsoft.com/office/officeart/2005/8/layout/orgChart1"/>
    <dgm:cxn modelId="{538761EF-3ED0-48EE-AAC5-1CCB835C3733}" type="presParOf" srcId="{8B879A2D-E296-4A20-9D49-0DAEACF5716F}" destId="{C73B4AB0-AD15-406F-A39C-C1A782A74BC7}" srcOrd="1" destOrd="0" presId="urn:microsoft.com/office/officeart/2005/8/layout/orgChart1"/>
    <dgm:cxn modelId="{EF7DBAD0-ED1D-4035-856A-F713D7EBB39C}" type="presParOf" srcId="{C73B4AB0-AD15-406F-A39C-C1A782A74BC7}" destId="{5ADFE63B-08C0-457F-9CDE-77F4201B38AD}" srcOrd="0" destOrd="0" presId="urn:microsoft.com/office/officeart/2005/8/layout/orgChart1"/>
    <dgm:cxn modelId="{0FDC29C4-3616-4AC6-9099-A5D0D12E7B4C}" type="presParOf" srcId="{5ADFE63B-08C0-457F-9CDE-77F4201B38AD}" destId="{BF7391EF-A202-46C6-8D22-CC8FC4B25B12}" srcOrd="0" destOrd="0" presId="urn:microsoft.com/office/officeart/2005/8/layout/orgChart1"/>
    <dgm:cxn modelId="{1CDE3A05-340E-4244-8339-D5DA7F3F7FF3}" type="presParOf" srcId="{5ADFE63B-08C0-457F-9CDE-77F4201B38AD}" destId="{8C8F6B4F-68C4-4B0E-9DEB-AEEAC3759982}" srcOrd="1" destOrd="0" presId="urn:microsoft.com/office/officeart/2005/8/layout/orgChart1"/>
    <dgm:cxn modelId="{34F4CA4A-378F-46A8-B7B6-9FD1B34D5986}" type="presParOf" srcId="{C73B4AB0-AD15-406F-A39C-C1A782A74BC7}" destId="{7DDA8C28-F0D4-4CB6-8447-A466BACA55C6}" srcOrd="1" destOrd="0" presId="urn:microsoft.com/office/officeart/2005/8/layout/orgChart1"/>
    <dgm:cxn modelId="{9D130C18-6B47-4246-B7CC-7A5FE0108317}" type="presParOf" srcId="{C73B4AB0-AD15-406F-A39C-C1A782A74BC7}" destId="{FB2557F9-6163-48B5-B21F-F717320F25C3}" srcOrd="2" destOrd="0" presId="urn:microsoft.com/office/officeart/2005/8/layout/orgChart1"/>
    <dgm:cxn modelId="{63D15473-AA54-4C00-AC44-759B2B2FED99}" type="presParOf" srcId="{8B879A2D-E296-4A20-9D49-0DAEACF5716F}" destId="{7E9A185C-74C1-417D-B381-03109CF58882}" srcOrd="2" destOrd="0" presId="urn:microsoft.com/office/officeart/2005/8/layout/orgChart1"/>
    <dgm:cxn modelId="{6C34D438-1857-4CB9-AEDF-C4AE641CF877}" type="presParOf" srcId="{8B879A2D-E296-4A20-9D49-0DAEACF5716F}" destId="{EC639174-7AC8-4EED-8A54-356B5CC7DA10}" srcOrd="3" destOrd="0" presId="urn:microsoft.com/office/officeart/2005/8/layout/orgChart1"/>
    <dgm:cxn modelId="{4D5E9F1E-BA8C-4959-9E82-0360A261AE75}" type="presParOf" srcId="{EC639174-7AC8-4EED-8A54-356B5CC7DA10}" destId="{5AE286CC-5D7B-476E-92AD-00709CF6407F}" srcOrd="0" destOrd="0" presId="urn:microsoft.com/office/officeart/2005/8/layout/orgChart1"/>
    <dgm:cxn modelId="{68E72726-9433-40B1-B2B7-A9DD59923F88}" type="presParOf" srcId="{5AE286CC-5D7B-476E-92AD-00709CF6407F}" destId="{0248FF54-A215-4ADF-A991-72CE932D4D80}" srcOrd="0" destOrd="0" presId="urn:microsoft.com/office/officeart/2005/8/layout/orgChart1"/>
    <dgm:cxn modelId="{6927339D-6461-4FD4-9799-5BF8D75F54A5}" type="presParOf" srcId="{5AE286CC-5D7B-476E-92AD-00709CF6407F}" destId="{A7EE4A20-59B8-4A69-8BD5-D202EE66CA01}" srcOrd="1" destOrd="0" presId="urn:microsoft.com/office/officeart/2005/8/layout/orgChart1"/>
    <dgm:cxn modelId="{B93DCDEE-86F1-45E3-B8DC-A38F0EA348A6}" type="presParOf" srcId="{EC639174-7AC8-4EED-8A54-356B5CC7DA10}" destId="{C6C8D61C-3F38-4116-9518-5D6B87F49BFF}" srcOrd="1" destOrd="0" presId="urn:microsoft.com/office/officeart/2005/8/layout/orgChart1"/>
    <dgm:cxn modelId="{F9803C69-A3D2-448C-923D-FB40452FAE86}" type="presParOf" srcId="{C6C8D61C-3F38-4116-9518-5D6B87F49BFF}" destId="{EB63A482-EB12-4045-B1BA-EE1504B633E9}" srcOrd="0" destOrd="0" presId="urn:microsoft.com/office/officeart/2005/8/layout/orgChart1"/>
    <dgm:cxn modelId="{B9194163-6CC8-46A2-B3B6-6818E6757454}" type="presParOf" srcId="{C6C8D61C-3F38-4116-9518-5D6B87F49BFF}" destId="{5BEFAEC6-749F-466C-8DCF-E249F4B767CE}" srcOrd="1" destOrd="0" presId="urn:microsoft.com/office/officeart/2005/8/layout/orgChart1"/>
    <dgm:cxn modelId="{0A6CBB5F-04CE-4CC9-B679-219B391CC9EC}" type="presParOf" srcId="{5BEFAEC6-749F-466C-8DCF-E249F4B767CE}" destId="{A5F92AA9-C30A-450F-BEF5-E43B5A285AC2}" srcOrd="0" destOrd="0" presId="urn:microsoft.com/office/officeart/2005/8/layout/orgChart1"/>
    <dgm:cxn modelId="{68F2FE5C-8F3A-42E3-9416-5990DE091DFB}" type="presParOf" srcId="{A5F92AA9-C30A-450F-BEF5-E43B5A285AC2}" destId="{4E79487A-D50A-4D10-BC55-AD6B957110A8}" srcOrd="0" destOrd="0" presId="urn:microsoft.com/office/officeart/2005/8/layout/orgChart1"/>
    <dgm:cxn modelId="{4755A216-49C5-4970-AB1A-28EBBEA887A5}" type="presParOf" srcId="{A5F92AA9-C30A-450F-BEF5-E43B5A285AC2}" destId="{72734F42-6573-45B5-B323-858E56941090}" srcOrd="1" destOrd="0" presId="urn:microsoft.com/office/officeart/2005/8/layout/orgChart1"/>
    <dgm:cxn modelId="{4780A811-6659-4075-8D88-C2829022C739}" type="presParOf" srcId="{5BEFAEC6-749F-466C-8DCF-E249F4B767CE}" destId="{77EAED97-C2AE-46CE-94A4-90C15952E6D5}" srcOrd="1" destOrd="0" presId="urn:microsoft.com/office/officeart/2005/8/layout/orgChart1"/>
    <dgm:cxn modelId="{83A3D7B2-BE6E-48FD-9763-9870C811438E}" type="presParOf" srcId="{5BEFAEC6-749F-466C-8DCF-E249F4B767CE}" destId="{F91257D7-A93F-4397-B8C0-E0EC4686B0A6}" srcOrd="2" destOrd="0" presId="urn:microsoft.com/office/officeart/2005/8/layout/orgChart1"/>
    <dgm:cxn modelId="{9E9445E8-28B9-4BBB-AB79-C59862775DDA}" type="presParOf" srcId="{EC639174-7AC8-4EED-8A54-356B5CC7DA10}" destId="{2885F4E8-B19D-4AB7-84CC-7C709F8D51A8}" srcOrd="2" destOrd="0" presId="urn:microsoft.com/office/officeart/2005/8/layout/orgChart1"/>
    <dgm:cxn modelId="{2F320D8E-C567-4805-B9CE-3EAF99607B48}" type="presParOf" srcId="{8B879A2D-E296-4A20-9D49-0DAEACF5716F}" destId="{5BB8697A-A61E-4099-B5CC-468363C8CF16}" srcOrd="4" destOrd="0" presId="urn:microsoft.com/office/officeart/2005/8/layout/orgChart1"/>
    <dgm:cxn modelId="{E9D8220F-52E0-428C-9688-210D9BA2D53D}" type="presParOf" srcId="{8B879A2D-E296-4A20-9D49-0DAEACF5716F}" destId="{3B9594CD-E3C6-4780-88FC-C1E006BB9B67}" srcOrd="5" destOrd="0" presId="urn:microsoft.com/office/officeart/2005/8/layout/orgChart1"/>
    <dgm:cxn modelId="{DB0EDE6B-DE47-437F-8F3A-4B24AC6B1FE4}" type="presParOf" srcId="{3B9594CD-E3C6-4780-88FC-C1E006BB9B67}" destId="{CC13AA14-C3F4-45FA-896E-F501BE336BD3}" srcOrd="0" destOrd="0" presId="urn:microsoft.com/office/officeart/2005/8/layout/orgChart1"/>
    <dgm:cxn modelId="{900B8C59-A09D-4B31-91EF-96F469C6E388}" type="presParOf" srcId="{CC13AA14-C3F4-45FA-896E-F501BE336BD3}" destId="{46F5DFAC-C0A3-4AFD-A656-605F3A49D73F}" srcOrd="0" destOrd="0" presId="urn:microsoft.com/office/officeart/2005/8/layout/orgChart1"/>
    <dgm:cxn modelId="{3175BCBF-95F1-44AC-99F6-267D9912C0E4}" type="presParOf" srcId="{CC13AA14-C3F4-45FA-896E-F501BE336BD3}" destId="{9B05602A-9293-420E-B8CF-9F6D99112358}" srcOrd="1" destOrd="0" presId="urn:microsoft.com/office/officeart/2005/8/layout/orgChart1"/>
    <dgm:cxn modelId="{3309F2D7-3002-4AD4-8889-6C32EC505F05}" type="presParOf" srcId="{3B9594CD-E3C6-4780-88FC-C1E006BB9B67}" destId="{80080D77-EBF2-40EC-872B-7C3BD743627F}" srcOrd="1" destOrd="0" presId="urn:microsoft.com/office/officeart/2005/8/layout/orgChart1"/>
    <dgm:cxn modelId="{2BFCC974-4169-49AA-9826-9FA51252DB52}" type="presParOf" srcId="{80080D77-EBF2-40EC-872B-7C3BD743627F}" destId="{37C40436-00A9-4046-8A50-1F8AE74159D2}" srcOrd="0" destOrd="0" presId="urn:microsoft.com/office/officeart/2005/8/layout/orgChart1"/>
    <dgm:cxn modelId="{C3B57F15-7271-4F39-85F2-D44AF6FF264F}" type="presParOf" srcId="{80080D77-EBF2-40EC-872B-7C3BD743627F}" destId="{72574F1E-696B-45A3-9435-76F352256AEE}" srcOrd="1" destOrd="0" presId="urn:microsoft.com/office/officeart/2005/8/layout/orgChart1"/>
    <dgm:cxn modelId="{89FA822D-3641-418A-B8E9-EBA13038FF1D}" type="presParOf" srcId="{72574F1E-696B-45A3-9435-76F352256AEE}" destId="{93AF647A-17C1-4F12-9DC2-5D1FAF253F90}" srcOrd="0" destOrd="0" presId="urn:microsoft.com/office/officeart/2005/8/layout/orgChart1"/>
    <dgm:cxn modelId="{84DC29B9-BC56-436B-8AF3-96AEB1E36BDE}" type="presParOf" srcId="{93AF647A-17C1-4F12-9DC2-5D1FAF253F90}" destId="{2719FA50-D356-4F70-9A8C-1E195B236059}" srcOrd="0" destOrd="0" presId="urn:microsoft.com/office/officeart/2005/8/layout/orgChart1"/>
    <dgm:cxn modelId="{C365A840-DE78-408A-B9E3-254EBD2D6362}" type="presParOf" srcId="{93AF647A-17C1-4F12-9DC2-5D1FAF253F90}" destId="{F4B5ADB8-D27B-434F-A68E-5E72F61FFA67}" srcOrd="1" destOrd="0" presId="urn:microsoft.com/office/officeart/2005/8/layout/orgChart1"/>
    <dgm:cxn modelId="{866F73E5-420A-46F2-A80E-C796D37D4632}" type="presParOf" srcId="{72574F1E-696B-45A3-9435-76F352256AEE}" destId="{9ED041F3-3706-445C-8689-D29950E7C9AA}" srcOrd="1" destOrd="0" presId="urn:microsoft.com/office/officeart/2005/8/layout/orgChart1"/>
    <dgm:cxn modelId="{3968EC55-BAAE-47AA-8815-D5BC946A9BA5}" type="presParOf" srcId="{72574F1E-696B-45A3-9435-76F352256AEE}" destId="{EB2A1D07-662A-4C0B-AB87-F7C59BA3CBA1}" srcOrd="2" destOrd="0" presId="urn:microsoft.com/office/officeart/2005/8/layout/orgChart1"/>
    <dgm:cxn modelId="{AD5503FF-823F-4E1A-B5DF-3F26667A1836}" type="presParOf" srcId="{3B9594CD-E3C6-4780-88FC-C1E006BB9B67}" destId="{09ADC5C6-E8CB-41DA-BBA7-C03C4B92FD2B}" srcOrd="2" destOrd="0" presId="urn:microsoft.com/office/officeart/2005/8/layout/orgChart1"/>
    <dgm:cxn modelId="{C40BAC2F-42C0-4817-81D8-77E958B33C2B}" type="presParOf" srcId="{388EB703-9B91-4B48-9351-D491C2684206}" destId="{5D6D10D1-735F-411E-8EDB-EA5B02ACE713}" srcOrd="2" destOrd="0" presId="urn:microsoft.com/office/officeart/2005/8/layout/orgChart1"/>
    <dgm:cxn modelId="{5E242AA9-8311-4F05-BF30-92C3C63404CC}" type="presParOf" srcId="{63D909EC-1BF0-4BA7-B069-D64EA22DE827}" destId="{A2D7E54E-D89F-4B73-AF0A-B3F26ADEE7A3}" srcOrd="2" destOrd="0" presId="urn:microsoft.com/office/officeart/2005/8/layout/orgChart1"/>
    <dgm:cxn modelId="{891617C3-7B16-4F6D-B89E-4E1B3C4E0C6E}" type="presParOf" srcId="{63D909EC-1BF0-4BA7-B069-D64EA22DE827}" destId="{0687F7EC-C8C1-4980-AFD7-292BC26E9EC7}" srcOrd="3" destOrd="0" presId="urn:microsoft.com/office/officeart/2005/8/layout/orgChart1"/>
    <dgm:cxn modelId="{A3499766-4BF9-41C2-9664-3729B04E4D11}" type="presParOf" srcId="{0687F7EC-C8C1-4980-AFD7-292BC26E9EC7}" destId="{F1B7E899-7732-4507-A22F-3D81AA124338}" srcOrd="0" destOrd="0" presId="urn:microsoft.com/office/officeart/2005/8/layout/orgChart1"/>
    <dgm:cxn modelId="{3895E60A-9B82-4146-9521-67B4048BF67C}" type="presParOf" srcId="{F1B7E899-7732-4507-A22F-3D81AA124338}" destId="{29230576-045B-43CB-8034-F0C33176D42F}" srcOrd="0" destOrd="0" presId="urn:microsoft.com/office/officeart/2005/8/layout/orgChart1"/>
    <dgm:cxn modelId="{3B7A83E7-978C-4FC6-A257-9FE1878B2CD7}" type="presParOf" srcId="{F1B7E899-7732-4507-A22F-3D81AA124338}" destId="{168E0EC1-BCF7-431D-BBC4-B6AFDD34B874}" srcOrd="1" destOrd="0" presId="urn:microsoft.com/office/officeart/2005/8/layout/orgChart1"/>
    <dgm:cxn modelId="{C36D9971-2101-4ED7-8FD0-795446DAB68A}" type="presParOf" srcId="{0687F7EC-C8C1-4980-AFD7-292BC26E9EC7}" destId="{AE66ED75-92EB-42CE-95A3-1086A6110F74}" srcOrd="1" destOrd="0" presId="urn:microsoft.com/office/officeart/2005/8/layout/orgChart1"/>
    <dgm:cxn modelId="{DFDD41ED-03BD-41D4-AFAE-5589A5C7FD3A}" type="presParOf" srcId="{AE66ED75-92EB-42CE-95A3-1086A6110F74}" destId="{C611F65D-AF8D-406F-ACBD-BCE5AAD996B1}" srcOrd="0" destOrd="0" presId="urn:microsoft.com/office/officeart/2005/8/layout/orgChart1"/>
    <dgm:cxn modelId="{093EBDDC-86C2-4F40-AAF3-19F33E34E9B8}" type="presParOf" srcId="{AE66ED75-92EB-42CE-95A3-1086A6110F74}" destId="{17010776-9AC8-4986-8EEA-BC452B880CC8}" srcOrd="1" destOrd="0" presId="urn:microsoft.com/office/officeart/2005/8/layout/orgChart1"/>
    <dgm:cxn modelId="{65CDAD0D-DE65-4104-AF96-D083AE729232}" type="presParOf" srcId="{17010776-9AC8-4986-8EEA-BC452B880CC8}" destId="{FD47171F-6B5E-479C-82E3-316EEB82EDD5}" srcOrd="0" destOrd="0" presId="urn:microsoft.com/office/officeart/2005/8/layout/orgChart1"/>
    <dgm:cxn modelId="{2A819C8C-284F-4537-9ACD-8823316F4D8D}" type="presParOf" srcId="{FD47171F-6B5E-479C-82E3-316EEB82EDD5}" destId="{A65829B7-5319-4102-BE15-FDAC003AA499}" srcOrd="0" destOrd="0" presId="urn:microsoft.com/office/officeart/2005/8/layout/orgChart1"/>
    <dgm:cxn modelId="{61B2A9D8-6644-453D-A27B-10E1EC1FF495}" type="presParOf" srcId="{FD47171F-6B5E-479C-82E3-316EEB82EDD5}" destId="{B8E8F742-2E6C-4B1E-8F90-88626E4C2B4F}" srcOrd="1" destOrd="0" presId="urn:microsoft.com/office/officeart/2005/8/layout/orgChart1"/>
    <dgm:cxn modelId="{4BE873A4-9ABA-4421-BF15-91D52F7365E0}" type="presParOf" srcId="{17010776-9AC8-4986-8EEA-BC452B880CC8}" destId="{6E5931C2-9D58-4A88-8B3D-70CD3830BD16}" srcOrd="1" destOrd="0" presId="urn:microsoft.com/office/officeart/2005/8/layout/orgChart1"/>
    <dgm:cxn modelId="{474F3F6E-0CBB-4189-93EA-1A2DBA497B50}" type="presParOf" srcId="{17010776-9AC8-4986-8EEA-BC452B880CC8}" destId="{BD45C8A8-0C43-4409-BDB7-BF1B08F43780}" srcOrd="2" destOrd="0" presId="urn:microsoft.com/office/officeart/2005/8/layout/orgChart1"/>
    <dgm:cxn modelId="{6395B21E-19F5-4E64-8467-00D3A4617303}" type="presParOf" srcId="{0687F7EC-C8C1-4980-AFD7-292BC26E9EC7}" destId="{8C2D6B2F-9642-4720-A555-290B06FABA4E}" srcOrd="2" destOrd="0" presId="urn:microsoft.com/office/officeart/2005/8/layout/orgChart1"/>
    <dgm:cxn modelId="{E3811334-899A-4B77-8459-F1832F25982F}" type="presParOf" srcId="{63D909EC-1BF0-4BA7-B069-D64EA22DE827}" destId="{8B078273-3BB1-4F53-8E8F-205BF271CC21}" srcOrd="4" destOrd="0" presId="urn:microsoft.com/office/officeart/2005/8/layout/orgChart1"/>
    <dgm:cxn modelId="{3BA757B8-59AD-4BAE-BA6A-96F41A39587C}" type="presParOf" srcId="{63D909EC-1BF0-4BA7-B069-D64EA22DE827}" destId="{F6F29F84-2247-4235-BE90-DB473C010AA5}" srcOrd="5" destOrd="0" presId="urn:microsoft.com/office/officeart/2005/8/layout/orgChart1"/>
    <dgm:cxn modelId="{35F3B3FF-2C91-4841-80CF-36DF934A7755}" type="presParOf" srcId="{F6F29F84-2247-4235-BE90-DB473C010AA5}" destId="{1A96CFBC-E5A3-4D2A-8404-16B5CD220D30}" srcOrd="0" destOrd="0" presId="urn:microsoft.com/office/officeart/2005/8/layout/orgChart1"/>
    <dgm:cxn modelId="{65C59F6A-EA17-4811-9920-639E91A468DA}" type="presParOf" srcId="{1A96CFBC-E5A3-4D2A-8404-16B5CD220D30}" destId="{A7811137-4DDC-4ADE-A080-847BF8252136}" srcOrd="0" destOrd="0" presId="urn:microsoft.com/office/officeart/2005/8/layout/orgChart1"/>
    <dgm:cxn modelId="{D8A9F818-564F-42E5-95DF-3EF8A1328170}" type="presParOf" srcId="{1A96CFBC-E5A3-4D2A-8404-16B5CD220D30}" destId="{5D776864-EDBE-4CDA-8C4A-738555235BFF}" srcOrd="1" destOrd="0" presId="urn:microsoft.com/office/officeart/2005/8/layout/orgChart1"/>
    <dgm:cxn modelId="{9F6F48E2-50E3-4338-A5AC-3180D541A805}" type="presParOf" srcId="{F6F29F84-2247-4235-BE90-DB473C010AA5}" destId="{4B7C122D-2B2B-4416-BE2B-DAEDEFC89179}" srcOrd="1" destOrd="0" presId="urn:microsoft.com/office/officeart/2005/8/layout/orgChart1"/>
    <dgm:cxn modelId="{16F8579B-6827-40EF-8950-A91BAE2F63EC}" type="presParOf" srcId="{4B7C122D-2B2B-4416-BE2B-DAEDEFC89179}" destId="{2EAF3ACD-B106-43D4-B807-C6B1ED556978}" srcOrd="0" destOrd="0" presId="urn:microsoft.com/office/officeart/2005/8/layout/orgChart1"/>
    <dgm:cxn modelId="{6885382B-A342-4A10-9709-85B523FF11A4}" type="presParOf" srcId="{4B7C122D-2B2B-4416-BE2B-DAEDEFC89179}" destId="{B203034D-BC5B-47EA-8ACC-89547650F59C}" srcOrd="1" destOrd="0" presId="urn:microsoft.com/office/officeart/2005/8/layout/orgChart1"/>
    <dgm:cxn modelId="{C1764317-4377-4396-B544-1EBE43FF867E}" type="presParOf" srcId="{B203034D-BC5B-47EA-8ACC-89547650F59C}" destId="{7251B5E4-3785-49A6-B8E4-5D88B3E8AA7C}" srcOrd="0" destOrd="0" presId="urn:microsoft.com/office/officeart/2005/8/layout/orgChart1"/>
    <dgm:cxn modelId="{CD246ADB-A68A-4F80-809D-16BE5806E9B2}" type="presParOf" srcId="{7251B5E4-3785-49A6-B8E4-5D88B3E8AA7C}" destId="{D2A26792-A6F0-445B-8CF2-229C35278184}" srcOrd="0" destOrd="0" presId="urn:microsoft.com/office/officeart/2005/8/layout/orgChart1"/>
    <dgm:cxn modelId="{9D91A81D-DEBA-42F6-9C4A-694184F90E38}" type="presParOf" srcId="{7251B5E4-3785-49A6-B8E4-5D88B3E8AA7C}" destId="{4BAD510B-AE74-4E7A-80DF-EAC707CCD948}" srcOrd="1" destOrd="0" presId="urn:microsoft.com/office/officeart/2005/8/layout/orgChart1"/>
    <dgm:cxn modelId="{713D05FB-EC01-4147-97EE-887DAD3C084B}" type="presParOf" srcId="{B203034D-BC5B-47EA-8ACC-89547650F59C}" destId="{CCC3F4B1-3307-47D5-9384-AF7A9535F261}" srcOrd="1" destOrd="0" presId="urn:microsoft.com/office/officeart/2005/8/layout/orgChart1"/>
    <dgm:cxn modelId="{32DE8AAA-74B8-465F-B2D1-DA680A7F9D37}" type="presParOf" srcId="{CCC3F4B1-3307-47D5-9384-AF7A9535F261}" destId="{8A2E6A27-1C0C-4852-B598-5CB87FA31F2D}" srcOrd="0" destOrd="0" presId="urn:microsoft.com/office/officeart/2005/8/layout/orgChart1"/>
    <dgm:cxn modelId="{6DD602E7-10FB-4A65-ACF6-9A071057992F}" type="presParOf" srcId="{CCC3F4B1-3307-47D5-9384-AF7A9535F261}" destId="{557BF8ED-B66D-47B5-89E4-C439B53BD14C}" srcOrd="1" destOrd="0" presId="urn:microsoft.com/office/officeart/2005/8/layout/orgChart1"/>
    <dgm:cxn modelId="{5504628F-3908-4AB7-AA38-68F2BF926106}" type="presParOf" srcId="{557BF8ED-B66D-47B5-89E4-C439B53BD14C}" destId="{A3BB50AE-8DBA-4DEB-A363-0F71D26E66DE}" srcOrd="0" destOrd="0" presId="urn:microsoft.com/office/officeart/2005/8/layout/orgChart1"/>
    <dgm:cxn modelId="{6C411581-E2F1-42A9-87C8-4648E5AFEA8C}" type="presParOf" srcId="{A3BB50AE-8DBA-4DEB-A363-0F71D26E66DE}" destId="{7B108751-1B30-48C2-AAA0-CA1945A4BF44}" srcOrd="0" destOrd="0" presId="urn:microsoft.com/office/officeart/2005/8/layout/orgChart1"/>
    <dgm:cxn modelId="{DAAD255F-2789-424D-9D67-D9ADD5000735}" type="presParOf" srcId="{A3BB50AE-8DBA-4DEB-A363-0F71D26E66DE}" destId="{802F9C20-676B-4591-A56E-395DFEB2EF62}" srcOrd="1" destOrd="0" presId="urn:microsoft.com/office/officeart/2005/8/layout/orgChart1"/>
    <dgm:cxn modelId="{C049C17F-A79E-4B89-8EDF-1247590F11E9}" type="presParOf" srcId="{557BF8ED-B66D-47B5-89E4-C439B53BD14C}" destId="{A332E4E4-B97C-43B2-845A-7C40A759516B}" srcOrd="1" destOrd="0" presId="urn:microsoft.com/office/officeart/2005/8/layout/orgChart1"/>
    <dgm:cxn modelId="{67678DD2-DE4E-4BEE-88F6-D4A8CD369AE9}" type="presParOf" srcId="{557BF8ED-B66D-47B5-89E4-C439B53BD14C}" destId="{BD9864E5-1AEA-4CD4-B1BF-4466F5A68DED}" srcOrd="2" destOrd="0" presId="urn:microsoft.com/office/officeart/2005/8/layout/orgChart1"/>
    <dgm:cxn modelId="{895A8872-99CA-4B89-8DD6-8DC627498068}" type="presParOf" srcId="{B203034D-BC5B-47EA-8ACC-89547650F59C}" destId="{00905DA9-6B79-4E02-8124-92F143756A79}" srcOrd="2" destOrd="0" presId="urn:microsoft.com/office/officeart/2005/8/layout/orgChart1"/>
    <dgm:cxn modelId="{CA50F74E-EE8B-4292-8752-A9A4EBD673E9}" type="presParOf" srcId="{4B7C122D-2B2B-4416-BE2B-DAEDEFC89179}" destId="{C6E205F1-C96C-4F9E-BEC9-ACA1479CFADF}" srcOrd="2" destOrd="0" presId="urn:microsoft.com/office/officeart/2005/8/layout/orgChart1"/>
    <dgm:cxn modelId="{629E5E06-3165-4A71-B2B8-46B54071245C}" type="presParOf" srcId="{4B7C122D-2B2B-4416-BE2B-DAEDEFC89179}" destId="{D8DA3F84-EEA6-4B53-89E3-547C00A3239F}" srcOrd="3" destOrd="0" presId="urn:microsoft.com/office/officeart/2005/8/layout/orgChart1"/>
    <dgm:cxn modelId="{A85807E8-5895-481B-9203-2AF41284A07B}" type="presParOf" srcId="{D8DA3F84-EEA6-4B53-89E3-547C00A3239F}" destId="{131E4AE0-797D-4ED5-A45D-DE8C2F302478}" srcOrd="0" destOrd="0" presId="urn:microsoft.com/office/officeart/2005/8/layout/orgChart1"/>
    <dgm:cxn modelId="{30A13CEE-7173-479F-9E98-385D0EF05A80}" type="presParOf" srcId="{131E4AE0-797D-4ED5-A45D-DE8C2F302478}" destId="{A9EA3DF6-6E8E-4407-9187-9372D2013CB4}" srcOrd="0" destOrd="0" presId="urn:microsoft.com/office/officeart/2005/8/layout/orgChart1"/>
    <dgm:cxn modelId="{92D4510A-77E3-4F63-BF19-0C8B74E8E4B6}" type="presParOf" srcId="{131E4AE0-797D-4ED5-A45D-DE8C2F302478}" destId="{0BA6FE58-9462-4BD1-B4B1-3609C291716F}" srcOrd="1" destOrd="0" presId="urn:microsoft.com/office/officeart/2005/8/layout/orgChart1"/>
    <dgm:cxn modelId="{0DAD9412-FB60-4DB6-ABAE-A9E370B0D0E6}" type="presParOf" srcId="{D8DA3F84-EEA6-4B53-89E3-547C00A3239F}" destId="{D396CE9B-F7FF-4ABB-B63D-C663B9F09DCB}" srcOrd="1" destOrd="0" presId="urn:microsoft.com/office/officeart/2005/8/layout/orgChart1"/>
    <dgm:cxn modelId="{278AA016-03AF-4374-A1BD-DC7A5FD9F688}" type="presParOf" srcId="{D396CE9B-F7FF-4ABB-B63D-C663B9F09DCB}" destId="{E56006A5-BF17-41C0-82EB-976176F6EA49}" srcOrd="0" destOrd="0" presId="urn:microsoft.com/office/officeart/2005/8/layout/orgChart1"/>
    <dgm:cxn modelId="{C8FF811B-57FB-4719-A8E9-BFE871BB0A13}" type="presParOf" srcId="{D396CE9B-F7FF-4ABB-B63D-C663B9F09DCB}" destId="{DE00A5FA-3036-45CC-98B6-1FAB0D8011E0}" srcOrd="1" destOrd="0" presId="urn:microsoft.com/office/officeart/2005/8/layout/orgChart1"/>
    <dgm:cxn modelId="{AE89B328-6E2F-4828-A1BD-58790ABEA39C}" type="presParOf" srcId="{DE00A5FA-3036-45CC-98B6-1FAB0D8011E0}" destId="{8D76A11D-CFCE-486E-9C61-2559133AB1E7}" srcOrd="0" destOrd="0" presId="urn:microsoft.com/office/officeart/2005/8/layout/orgChart1"/>
    <dgm:cxn modelId="{A79954A3-2F49-4C5D-9A99-0BFACC954E8D}" type="presParOf" srcId="{8D76A11D-CFCE-486E-9C61-2559133AB1E7}" destId="{C813C980-DF41-4046-81EF-03C14A4F6C6D}" srcOrd="0" destOrd="0" presId="urn:microsoft.com/office/officeart/2005/8/layout/orgChart1"/>
    <dgm:cxn modelId="{7DAA3BFD-6E40-4F7F-99FB-C055C9B693C2}" type="presParOf" srcId="{8D76A11D-CFCE-486E-9C61-2559133AB1E7}" destId="{B47DA1CB-FDE1-49E0-A7AB-46B9216050CD}" srcOrd="1" destOrd="0" presId="urn:microsoft.com/office/officeart/2005/8/layout/orgChart1"/>
    <dgm:cxn modelId="{DAD07707-DD59-4D92-B8BC-2DF12AB626CD}" type="presParOf" srcId="{DE00A5FA-3036-45CC-98B6-1FAB0D8011E0}" destId="{CA5768BE-76D3-453C-A3C1-5D569A699155}" srcOrd="1" destOrd="0" presId="urn:microsoft.com/office/officeart/2005/8/layout/orgChart1"/>
    <dgm:cxn modelId="{EF6F1D6F-5768-4CF7-9BB6-35A43FFF6DEF}" type="presParOf" srcId="{DE00A5FA-3036-45CC-98B6-1FAB0D8011E0}" destId="{8CFDB879-98B4-44B4-B059-172AF9B39EF2}" srcOrd="2" destOrd="0" presId="urn:microsoft.com/office/officeart/2005/8/layout/orgChart1"/>
    <dgm:cxn modelId="{13805067-5DDE-4C57-B732-212E6AC73BA6}" type="presParOf" srcId="{D396CE9B-F7FF-4ABB-B63D-C663B9F09DCB}" destId="{E03BA445-19FA-46B7-8856-DBC13A672C29}" srcOrd="2" destOrd="0" presId="urn:microsoft.com/office/officeart/2005/8/layout/orgChart1"/>
    <dgm:cxn modelId="{29355411-6D03-47CE-A921-FD304CE9EEC0}" type="presParOf" srcId="{D396CE9B-F7FF-4ABB-B63D-C663B9F09DCB}" destId="{EE965A60-433A-4662-AC64-FD7437526D84}" srcOrd="3" destOrd="0" presId="urn:microsoft.com/office/officeart/2005/8/layout/orgChart1"/>
    <dgm:cxn modelId="{39A132E4-DEB1-4AF7-9EEC-5E99052E7262}" type="presParOf" srcId="{EE965A60-433A-4662-AC64-FD7437526D84}" destId="{B2DBA848-D07D-4348-B194-F78FAD4FCC22}" srcOrd="0" destOrd="0" presId="urn:microsoft.com/office/officeart/2005/8/layout/orgChart1"/>
    <dgm:cxn modelId="{EFEF5934-359F-4E9D-8544-C3F8F1F15C1F}" type="presParOf" srcId="{B2DBA848-D07D-4348-B194-F78FAD4FCC22}" destId="{93FC36DD-AABF-4C54-A416-6785E5E3A775}" srcOrd="0" destOrd="0" presId="urn:microsoft.com/office/officeart/2005/8/layout/orgChart1"/>
    <dgm:cxn modelId="{B5457D13-24D4-4F35-9B0A-17A9EB3B4D12}" type="presParOf" srcId="{B2DBA848-D07D-4348-B194-F78FAD4FCC22}" destId="{2C5D06B1-A6DB-49E6-8A5E-C2F92D2804C0}" srcOrd="1" destOrd="0" presId="urn:microsoft.com/office/officeart/2005/8/layout/orgChart1"/>
    <dgm:cxn modelId="{9BEE5DA8-2B0F-4FE6-968C-AE0B50FE4835}" type="presParOf" srcId="{EE965A60-433A-4662-AC64-FD7437526D84}" destId="{9C7B9E63-6C04-4CD1-842F-1E7993B7EB70}" srcOrd="1" destOrd="0" presId="urn:microsoft.com/office/officeart/2005/8/layout/orgChart1"/>
    <dgm:cxn modelId="{8EAC2286-BF8F-463A-B931-5B8569419F73}" type="presParOf" srcId="{EE965A60-433A-4662-AC64-FD7437526D84}" destId="{F73EEC4B-C9CB-45E4-B345-721E87580573}" srcOrd="2" destOrd="0" presId="urn:microsoft.com/office/officeart/2005/8/layout/orgChart1"/>
    <dgm:cxn modelId="{1FEFDD68-A325-49B3-9A86-E0E01127C974}" type="presParOf" srcId="{D8DA3F84-EEA6-4B53-89E3-547C00A3239F}" destId="{EF781D2A-C1BC-429A-BC6E-AE8F316C7094}" srcOrd="2" destOrd="0" presId="urn:microsoft.com/office/officeart/2005/8/layout/orgChart1"/>
    <dgm:cxn modelId="{B90707C9-CABC-44D5-8B6A-5F8B3BAF2F6D}" type="presParOf" srcId="{4B7C122D-2B2B-4416-BE2B-DAEDEFC89179}" destId="{68B13BEC-7A69-43A9-BF0A-C8B895D34397}" srcOrd="4" destOrd="0" presId="urn:microsoft.com/office/officeart/2005/8/layout/orgChart1"/>
    <dgm:cxn modelId="{16F9480B-8E79-440E-BC95-B3F6DBA2E02A}" type="presParOf" srcId="{4B7C122D-2B2B-4416-BE2B-DAEDEFC89179}" destId="{A61D0360-FA0F-46D9-BFF4-46E020C7D767}" srcOrd="5" destOrd="0" presId="urn:microsoft.com/office/officeart/2005/8/layout/orgChart1"/>
    <dgm:cxn modelId="{DD14ABDA-0D5B-48D4-A3C5-4D1F92B587E1}" type="presParOf" srcId="{A61D0360-FA0F-46D9-BFF4-46E020C7D767}" destId="{09141BF0-BEB3-4D56-81CB-00F746A8D06C}" srcOrd="0" destOrd="0" presId="urn:microsoft.com/office/officeart/2005/8/layout/orgChart1"/>
    <dgm:cxn modelId="{3775A346-1C88-418D-BC9B-2FE3EDF37255}" type="presParOf" srcId="{09141BF0-BEB3-4D56-81CB-00F746A8D06C}" destId="{11093985-5DED-45D2-B767-41A7ED0B842D}" srcOrd="0" destOrd="0" presId="urn:microsoft.com/office/officeart/2005/8/layout/orgChart1"/>
    <dgm:cxn modelId="{B436FA5C-4EA7-463C-AB39-5C5F1DE67C77}" type="presParOf" srcId="{09141BF0-BEB3-4D56-81CB-00F746A8D06C}" destId="{B3D206A2-F6EC-4B0D-986C-7DF91D8C09E5}" srcOrd="1" destOrd="0" presId="urn:microsoft.com/office/officeart/2005/8/layout/orgChart1"/>
    <dgm:cxn modelId="{95F6FBE6-AB5D-420E-BF85-679D1770C0F5}" type="presParOf" srcId="{A61D0360-FA0F-46D9-BFF4-46E020C7D767}" destId="{2FC92361-0FFC-4298-9C8C-0AE16A7E8D6E}" srcOrd="1" destOrd="0" presId="urn:microsoft.com/office/officeart/2005/8/layout/orgChart1"/>
    <dgm:cxn modelId="{F780A91A-F2BD-41A2-B795-5C23C6FBDC7E}" type="presParOf" srcId="{A61D0360-FA0F-46D9-BFF4-46E020C7D767}" destId="{463A0129-0D44-4C48-A61E-98581D5C9F87}" srcOrd="2" destOrd="0" presId="urn:microsoft.com/office/officeart/2005/8/layout/orgChart1"/>
    <dgm:cxn modelId="{4921B99E-86C8-4D3D-9AB1-36344D27D240}" type="presParOf" srcId="{4B7C122D-2B2B-4416-BE2B-DAEDEFC89179}" destId="{BB4AEBBA-5B91-49B9-8F56-D618CF6D1202}" srcOrd="6" destOrd="0" presId="urn:microsoft.com/office/officeart/2005/8/layout/orgChart1"/>
    <dgm:cxn modelId="{6C698BE7-02D4-4217-B7E3-13DE546FB2F6}" type="presParOf" srcId="{4B7C122D-2B2B-4416-BE2B-DAEDEFC89179}" destId="{DE2441B9-7AFC-41E1-9D15-F88C976E443D}" srcOrd="7" destOrd="0" presId="urn:microsoft.com/office/officeart/2005/8/layout/orgChart1"/>
    <dgm:cxn modelId="{9457317C-F091-46B6-ADC1-0818CA7C3BFB}" type="presParOf" srcId="{DE2441B9-7AFC-41E1-9D15-F88C976E443D}" destId="{2509692F-996F-4FB3-82A4-197CDA505FD4}" srcOrd="0" destOrd="0" presId="urn:microsoft.com/office/officeart/2005/8/layout/orgChart1"/>
    <dgm:cxn modelId="{4D2C5E6D-49AA-447D-9300-F33434BC394A}" type="presParOf" srcId="{2509692F-996F-4FB3-82A4-197CDA505FD4}" destId="{5EAB656D-E7DE-4EFF-8573-2A667C26B6B4}" srcOrd="0" destOrd="0" presId="urn:microsoft.com/office/officeart/2005/8/layout/orgChart1"/>
    <dgm:cxn modelId="{11BD770C-C10D-40FA-AE1C-C17443149372}" type="presParOf" srcId="{2509692F-996F-4FB3-82A4-197CDA505FD4}" destId="{6C599E7C-0D66-4E9D-B682-29FBB2ECAA92}" srcOrd="1" destOrd="0" presId="urn:microsoft.com/office/officeart/2005/8/layout/orgChart1"/>
    <dgm:cxn modelId="{49FA2894-3D5D-4B0B-A7D4-69351F1CF38A}" type="presParOf" srcId="{DE2441B9-7AFC-41E1-9D15-F88C976E443D}" destId="{2758A74C-DEF0-4804-A187-C511601F4495}" srcOrd="1" destOrd="0" presId="urn:microsoft.com/office/officeart/2005/8/layout/orgChart1"/>
    <dgm:cxn modelId="{D3FDE6B8-76E7-49D8-8B64-C9F9428837E9}" type="presParOf" srcId="{2758A74C-DEF0-4804-A187-C511601F4495}" destId="{382EDC3C-D55C-4BB7-B468-B53D948A4F79}" srcOrd="0" destOrd="0" presId="urn:microsoft.com/office/officeart/2005/8/layout/orgChart1"/>
    <dgm:cxn modelId="{541A9E8E-5308-4452-A37C-7CF0E79B8979}" type="presParOf" srcId="{2758A74C-DEF0-4804-A187-C511601F4495}" destId="{FF4562E3-CDB9-4067-A16F-FA02DF7A11EA}" srcOrd="1" destOrd="0" presId="urn:microsoft.com/office/officeart/2005/8/layout/orgChart1"/>
    <dgm:cxn modelId="{2BE09EA7-AC69-466B-9DFF-534552A01922}" type="presParOf" srcId="{FF4562E3-CDB9-4067-A16F-FA02DF7A11EA}" destId="{3FABF0BE-E725-488A-939C-C9893D2BE581}" srcOrd="0" destOrd="0" presId="urn:microsoft.com/office/officeart/2005/8/layout/orgChart1"/>
    <dgm:cxn modelId="{47A4FDDB-5750-481A-A76E-C862A1A0F67F}" type="presParOf" srcId="{3FABF0BE-E725-488A-939C-C9893D2BE581}" destId="{2103283C-750C-4383-BF21-F21406FE3BF1}" srcOrd="0" destOrd="0" presId="urn:microsoft.com/office/officeart/2005/8/layout/orgChart1"/>
    <dgm:cxn modelId="{727E4D64-5AB4-4E2E-946A-6C1B87BFF23B}" type="presParOf" srcId="{3FABF0BE-E725-488A-939C-C9893D2BE581}" destId="{3AE400E2-9410-483B-BA3E-C65B2D878D24}" srcOrd="1" destOrd="0" presId="urn:microsoft.com/office/officeart/2005/8/layout/orgChart1"/>
    <dgm:cxn modelId="{B47F908F-3935-469B-9866-F96746E8FBFD}" type="presParOf" srcId="{FF4562E3-CDB9-4067-A16F-FA02DF7A11EA}" destId="{E2FEBA9C-1BD6-4EB0-8ED3-3C608F9FCD6F}" srcOrd="1" destOrd="0" presId="urn:microsoft.com/office/officeart/2005/8/layout/orgChart1"/>
    <dgm:cxn modelId="{3298AACE-81EF-4D07-97FA-91937DB3EDCF}" type="presParOf" srcId="{FF4562E3-CDB9-4067-A16F-FA02DF7A11EA}" destId="{E0D8879B-6F04-44F0-9478-562059795DC6}" srcOrd="2" destOrd="0" presId="urn:microsoft.com/office/officeart/2005/8/layout/orgChart1"/>
    <dgm:cxn modelId="{FA008C9F-1792-43B3-896D-6917035F1F59}" type="presParOf" srcId="{2758A74C-DEF0-4804-A187-C511601F4495}" destId="{24A7BE12-D161-4B70-90C2-7B2BF34719B9}" srcOrd="2" destOrd="0" presId="urn:microsoft.com/office/officeart/2005/8/layout/orgChart1"/>
    <dgm:cxn modelId="{7C538B8A-E5DB-4481-9888-7C8C1A7D54BE}" type="presParOf" srcId="{2758A74C-DEF0-4804-A187-C511601F4495}" destId="{D0ABB046-5DB9-4B12-B2A3-AA3754F25419}" srcOrd="3" destOrd="0" presId="urn:microsoft.com/office/officeart/2005/8/layout/orgChart1"/>
    <dgm:cxn modelId="{B17648AA-FED4-4EE1-B2FD-983D01A22300}" type="presParOf" srcId="{D0ABB046-5DB9-4B12-B2A3-AA3754F25419}" destId="{1F864674-AE14-44F2-9311-D1A5EAD4E228}" srcOrd="0" destOrd="0" presId="urn:microsoft.com/office/officeart/2005/8/layout/orgChart1"/>
    <dgm:cxn modelId="{18BD902B-DAB1-4586-BAE0-05836F60FACE}" type="presParOf" srcId="{1F864674-AE14-44F2-9311-D1A5EAD4E228}" destId="{E7F48FF5-E12E-489D-9DD4-88666255E555}" srcOrd="0" destOrd="0" presId="urn:microsoft.com/office/officeart/2005/8/layout/orgChart1"/>
    <dgm:cxn modelId="{2B21201E-A27F-4D28-BAC4-7F84184817D9}" type="presParOf" srcId="{1F864674-AE14-44F2-9311-D1A5EAD4E228}" destId="{0C7C0C3E-ECCC-4C47-B9F1-DE3CAC007B4B}" srcOrd="1" destOrd="0" presId="urn:microsoft.com/office/officeart/2005/8/layout/orgChart1"/>
    <dgm:cxn modelId="{D7C7DB8F-B1E4-424A-AC13-70CCDD4F831D}" type="presParOf" srcId="{D0ABB046-5DB9-4B12-B2A3-AA3754F25419}" destId="{95E16A25-C759-42F1-BB89-722AC6F0A113}" srcOrd="1" destOrd="0" presId="urn:microsoft.com/office/officeart/2005/8/layout/orgChart1"/>
    <dgm:cxn modelId="{15655480-E88B-403F-BEF4-69AC62EC8DCB}" type="presParOf" srcId="{D0ABB046-5DB9-4B12-B2A3-AA3754F25419}" destId="{1520AEA3-6740-4257-BD61-0EE8BEA9AE25}" srcOrd="2" destOrd="0" presId="urn:microsoft.com/office/officeart/2005/8/layout/orgChart1"/>
    <dgm:cxn modelId="{5D653076-4EEB-456C-99F1-87EAF33FE39C}" type="presParOf" srcId="{DE2441B9-7AFC-41E1-9D15-F88C976E443D}" destId="{C589387E-07AA-4E5F-83EA-668B3606A1CF}" srcOrd="2" destOrd="0" presId="urn:microsoft.com/office/officeart/2005/8/layout/orgChart1"/>
    <dgm:cxn modelId="{D4A49D1D-26EA-48EF-B069-2EA0A525D7A5}" type="presParOf" srcId="{4B7C122D-2B2B-4416-BE2B-DAEDEFC89179}" destId="{2D0E3AD0-D180-4D77-A0D7-DD5231926BE5}" srcOrd="8" destOrd="0" presId="urn:microsoft.com/office/officeart/2005/8/layout/orgChart1"/>
    <dgm:cxn modelId="{FEA93E1D-2CB2-497B-AE84-3601F86B9ADD}" type="presParOf" srcId="{4B7C122D-2B2B-4416-BE2B-DAEDEFC89179}" destId="{1DC635CE-4749-4F6F-B00E-306D4E34D794}" srcOrd="9" destOrd="0" presId="urn:microsoft.com/office/officeart/2005/8/layout/orgChart1"/>
    <dgm:cxn modelId="{32828B41-FD14-4FAE-A3BC-543826CE59EC}" type="presParOf" srcId="{1DC635CE-4749-4F6F-B00E-306D4E34D794}" destId="{107E2ADB-B8A0-4B7D-9257-A75ECD1B13AC}" srcOrd="0" destOrd="0" presId="urn:microsoft.com/office/officeart/2005/8/layout/orgChart1"/>
    <dgm:cxn modelId="{D0CB2E28-99D3-4D83-A14C-0EE9E0FFFAE9}" type="presParOf" srcId="{107E2ADB-B8A0-4B7D-9257-A75ECD1B13AC}" destId="{44C30D52-4B74-4600-942E-B77E751116D8}" srcOrd="0" destOrd="0" presId="urn:microsoft.com/office/officeart/2005/8/layout/orgChart1"/>
    <dgm:cxn modelId="{005F4E57-C2B4-46BD-8EB5-A40F818039C7}" type="presParOf" srcId="{107E2ADB-B8A0-4B7D-9257-A75ECD1B13AC}" destId="{D07E8F19-F380-4840-9105-3C7C984CF6FA}" srcOrd="1" destOrd="0" presId="urn:microsoft.com/office/officeart/2005/8/layout/orgChart1"/>
    <dgm:cxn modelId="{EEAD8DF4-1E3E-4329-9C5E-0CB37F3FE7DC}" type="presParOf" srcId="{1DC635CE-4749-4F6F-B00E-306D4E34D794}" destId="{B9DA80BD-A9EB-44AA-AE0D-B134D0347C26}" srcOrd="1" destOrd="0" presId="urn:microsoft.com/office/officeart/2005/8/layout/orgChart1"/>
    <dgm:cxn modelId="{49BA6ABA-AA81-4561-A7C7-6FAA5871734B}" type="presParOf" srcId="{1DC635CE-4749-4F6F-B00E-306D4E34D794}" destId="{4C348906-334C-4C9F-A141-B5D663469BDD}" srcOrd="2" destOrd="0" presId="urn:microsoft.com/office/officeart/2005/8/layout/orgChart1"/>
    <dgm:cxn modelId="{6ACFEF7A-021D-42B7-AB4A-D6C724D6459D}" type="presParOf" srcId="{F6F29F84-2247-4235-BE90-DB473C010AA5}" destId="{8F54C308-0326-459D-8912-C7FFCE99C905}" srcOrd="2" destOrd="0" presId="urn:microsoft.com/office/officeart/2005/8/layout/orgChart1"/>
    <dgm:cxn modelId="{AB37309A-8EB7-48A9-8D5D-ADE0A0133961}" type="presParOf" srcId="{63D909EC-1BF0-4BA7-B069-D64EA22DE827}" destId="{7CD76143-A6B2-4579-ABF4-B453C12FF07D}" srcOrd="6" destOrd="0" presId="urn:microsoft.com/office/officeart/2005/8/layout/orgChart1"/>
    <dgm:cxn modelId="{CF802B81-0D88-4614-A515-091837236921}" type="presParOf" srcId="{63D909EC-1BF0-4BA7-B069-D64EA22DE827}" destId="{DA2D62A2-40D6-43D7-929C-B406BAF4E52D}" srcOrd="7" destOrd="0" presId="urn:microsoft.com/office/officeart/2005/8/layout/orgChart1"/>
    <dgm:cxn modelId="{F89C2535-5C10-4A5A-BE4E-245A0D0E53C8}" type="presParOf" srcId="{DA2D62A2-40D6-43D7-929C-B406BAF4E52D}" destId="{88ACD9F9-84F2-494B-92EC-407CDA82E134}" srcOrd="0" destOrd="0" presId="urn:microsoft.com/office/officeart/2005/8/layout/orgChart1"/>
    <dgm:cxn modelId="{A9B2FBFD-FF6E-4149-A1CF-DEE7933E0D2A}" type="presParOf" srcId="{88ACD9F9-84F2-494B-92EC-407CDA82E134}" destId="{49FE6BE7-B6E0-4290-B3B3-5DAD28C191A3}" srcOrd="0" destOrd="0" presId="urn:microsoft.com/office/officeart/2005/8/layout/orgChart1"/>
    <dgm:cxn modelId="{1B318578-F9FB-4E39-94AD-D47F2A26DF95}" type="presParOf" srcId="{88ACD9F9-84F2-494B-92EC-407CDA82E134}" destId="{180D70BF-04BE-4123-A991-B32D1D2E662C}" srcOrd="1" destOrd="0" presId="urn:microsoft.com/office/officeart/2005/8/layout/orgChart1"/>
    <dgm:cxn modelId="{92B6B046-316A-4D38-B76E-EF65FA784AF2}" type="presParOf" srcId="{DA2D62A2-40D6-43D7-929C-B406BAF4E52D}" destId="{F2B84BB2-E842-4DCD-BEEA-C5C4C06FF225}" srcOrd="1" destOrd="0" presId="urn:microsoft.com/office/officeart/2005/8/layout/orgChart1"/>
    <dgm:cxn modelId="{CD3B3778-5068-4AE9-9A7E-E940182D0D30}" type="presParOf" srcId="{F2B84BB2-E842-4DCD-BEEA-C5C4C06FF225}" destId="{F25C4DB9-221C-48C2-9BC2-4E171B79B0E4}" srcOrd="0" destOrd="0" presId="urn:microsoft.com/office/officeart/2005/8/layout/orgChart1"/>
    <dgm:cxn modelId="{7288CEE6-D450-41F9-8349-240AFD0156A3}" type="presParOf" srcId="{F2B84BB2-E842-4DCD-BEEA-C5C4C06FF225}" destId="{AFBA2099-D649-44CF-A193-247C304A8441}" srcOrd="1" destOrd="0" presId="urn:microsoft.com/office/officeart/2005/8/layout/orgChart1"/>
    <dgm:cxn modelId="{51BE35D3-41BE-47AD-9E36-D47F4749D3FF}" type="presParOf" srcId="{AFBA2099-D649-44CF-A193-247C304A8441}" destId="{D81142B0-7A27-4B54-A1D1-C23CC6B25C36}" srcOrd="0" destOrd="0" presId="urn:microsoft.com/office/officeart/2005/8/layout/orgChart1"/>
    <dgm:cxn modelId="{1DD09766-F83D-49F9-A728-09623DEA7844}" type="presParOf" srcId="{D81142B0-7A27-4B54-A1D1-C23CC6B25C36}" destId="{18C38FA0-0DF2-4B02-B964-66EFD6144E4A}" srcOrd="0" destOrd="0" presId="urn:microsoft.com/office/officeart/2005/8/layout/orgChart1"/>
    <dgm:cxn modelId="{018F8FFA-A554-4B17-8BA8-5CD7C0EAC712}" type="presParOf" srcId="{D81142B0-7A27-4B54-A1D1-C23CC6B25C36}" destId="{2835C46B-974A-4519-8E56-14F410DC3186}" srcOrd="1" destOrd="0" presId="urn:microsoft.com/office/officeart/2005/8/layout/orgChart1"/>
    <dgm:cxn modelId="{17E338B0-3D68-462A-8063-C11A235FD67C}" type="presParOf" srcId="{AFBA2099-D649-44CF-A193-247C304A8441}" destId="{A1560E68-562A-45A5-B48A-4B5175F86EED}" srcOrd="1" destOrd="0" presId="urn:microsoft.com/office/officeart/2005/8/layout/orgChart1"/>
    <dgm:cxn modelId="{CF134FB3-36F6-4AA5-BD62-FD39159B76DB}" type="presParOf" srcId="{AFBA2099-D649-44CF-A193-247C304A8441}" destId="{3CB4269E-C4FA-42B0-81B0-472C7C161F42}" srcOrd="2" destOrd="0" presId="urn:microsoft.com/office/officeart/2005/8/layout/orgChart1"/>
    <dgm:cxn modelId="{DCCD986D-05EF-4FB7-B471-D46B023B3115}" type="presParOf" srcId="{DA2D62A2-40D6-43D7-929C-B406BAF4E52D}" destId="{2D722760-4BE0-4DFF-8957-A92783E295C5}" srcOrd="2" destOrd="0" presId="urn:microsoft.com/office/officeart/2005/8/layout/orgChart1"/>
    <dgm:cxn modelId="{F988E613-0237-4083-9461-94FA10162066}" type="presParOf" srcId="{C1A1C0C7-B2EA-4C07-B0F1-6A47FC606841}" destId="{334E4BB7-B6A3-4EB7-B6EC-42214547BC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F12A5A-73CE-4C29-A5DC-7F227D18C23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246074-AE39-4230-88E9-D070D5ABE605}">
      <dgm:prSet custT="1"/>
      <dgm:spPr/>
      <dgm:t>
        <a:bodyPr anchor="t"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1" i="0" u="none" strike="noStrike" cap="none" normalizeH="0" baseline="0" dirty="0" smtClean="0">
              <a:ln/>
              <a:effectLst/>
              <a:latin typeface="Arial" charset="0"/>
            </a:rPr>
            <a:t>Research &amp; Finance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900" b="1" i="0" u="none" strike="noStrike" cap="none" normalizeH="0" baseline="0" dirty="0" smtClean="0">
              <a:ln/>
              <a:effectLst/>
              <a:latin typeface="Arial" charset="0"/>
            </a:rPr>
            <a:t>Assistant College Manager</a:t>
          </a:r>
          <a:endParaRPr kumimoji="0" lang="en-GB" sz="9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0.5 Joanna Lunnon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1.0 Hannah Pike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8CDCC670-19CE-4AEA-BA47-DB9939D7C16A}" type="parTrans" cxnId="{A1FCBBCB-CAAB-4DF1-8CB1-E45A7D8B03FD}">
      <dgm:prSet/>
      <dgm:spPr/>
      <dgm:t>
        <a:bodyPr/>
        <a:lstStyle/>
        <a:p>
          <a:endParaRPr lang="en-GB"/>
        </a:p>
      </dgm:t>
    </dgm:pt>
    <dgm:pt modelId="{B6BBD393-A2CC-43B4-A319-F499ECECDCA3}" type="sibTrans" cxnId="{A1FCBBCB-CAAB-4DF1-8CB1-E45A7D8B03FD}">
      <dgm:prSet/>
      <dgm:spPr/>
      <dgm:t>
        <a:bodyPr/>
        <a:lstStyle/>
        <a:p>
          <a:endParaRPr lang="en-GB"/>
        </a:p>
      </dgm:t>
    </dgm:pt>
    <dgm:pt modelId="{AD18AB0F-5397-4E8C-9B22-889A37871A6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cap="none" normalizeH="0" baseline="0" dirty="0" smtClean="0">
              <a:ln/>
              <a:effectLst/>
              <a:latin typeface="Arial" charset="0"/>
            </a:rPr>
            <a:t>Finance Manager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Vacant 0.8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(at a later date</a:t>
          </a:r>
          <a:r>
            <a:rPr kumimoji="0" lang="en-GB" sz="900" b="0" i="1" u="none" strike="noStrike" cap="none" normalizeH="0" baseline="0" dirty="0" smtClean="0">
              <a:ln/>
              <a:effectLst/>
              <a:latin typeface="Arial" charset="0"/>
            </a:rPr>
            <a:t>)</a:t>
          </a:r>
        </a:p>
      </dgm:t>
    </dgm:pt>
    <dgm:pt modelId="{E34B00B3-B6A5-4122-BB4D-7E50D5831235}" type="parTrans" cxnId="{986495CA-DE99-4F4D-9F69-90F71C74792E}">
      <dgm:prSet/>
      <dgm:spPr/>
      <dgm:t>
        <a:bodyPr/>
        <a:lstStyle/>
        <a:p>
          <a:endParaRPr lang="en-GB"/>
        </a:p>
      </dgm:t>
    </dgm:pt>
    <dgm:pt modelId="{FFB6C6B3-8332-4FCC-8B51-2FDA24CDD4E2}" type="sibTrans" cxnId="{986495CA-DE99-4F4D-9F69-90F71C74792E}">
      <dgm:prSet/>
      <dgm:spPr/>
      <dgm:t>
        <a:bodyPr/>
        <a:lstStyle/>
        <a:p>
          <a:endParaRPr lang="en-GB"/>
        </a:p>
      </dgm:t>
    </dgm:pt>
    <dgm:pt modelId="{8D76D04F-DB3A-4A05-BC87-0616947B5BB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cap="none" normalizeH="0" baseline="0" dirty="0" smtClean="0">
              <a:ln/>
              <a:effectLst/>
              <a:latin typeface="Arial" charset="0"/>
            </a:rPr>
            <a:t>Senior Finance Administrator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Mike Phillips 0.5 *</a:t>
          </a:r>
        </a:p>
      </dgm:t>
    </dgm:pt>
    <dgm:pt modelId="{340A02FE-4B4E-41A9-913F-E39484CDD9DC}" type="parTrans" cxnId="{6735CEE9-768D-41D8-9DB8-3EACF5E2CD8C}">
      <dgm:prSet/>
      <dgm:spPr/>
      <dgm:t>
        <a:bodyPr/>
        <a:lstStyle/>
        <a:p>
          <a:endParaRPr lang="en-GB"/>
        </a:p>
      </dgm:t>
    </dgm:pt>
    <dgm:pt modelId="{CFAEFB8D-8D96-4F5C-9120-B7263D2CC890}" type="sibTrans" cxnId="{6735CEE9-768D-41D8-9DB8-3EACF5E2CD8C}">
      <dgm:prSet/>
      <dgm:spPr/>
      <dgm:t>
        <a:bodyPr/>
        <a:lstStyle/>
        <a:p>
          <a:endParaRPr lang="en-GB"/>
        </a:p>
      </dgm:t>
    </dgm:pt>
    <dgm:pt modelId="{E9E139B2-C8DE-417B-9985-0862629574A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cap="none" normalizeH="0" baseline="0" dirty="0" smtClean="0">
              <a:ln/>
              <a:effectLst/>
              <a:latin typeface="Arial" charset="0"/>
            </a:rPr>
            <a:t>Research &amp; Finance Administrator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Caroline </a:t>
          </a:r>
          <a:r>
            <a:rPr kumimoji="0" lang="en-GB" sz="800" b="0" i="1" u="none" strike="noStrike" cap="none" normalizeH="0" baseline="0" dirty="0" err="1" smtClean="0">
              <a:ln/>
              <a:effectLst/>
              <a:latin typeface="Arial" charset="0"/>
            </a:rPr>
            <a:t>Sandford</a:t>
          </a: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 0.6 *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E25035F-2034-4F75-9A6E-381C2DCF3CF1}" type="parTrans" cxnId="{EC615666-2541-4B2F-A90B-87B2647AEF30}">
      <dgm:prSet/>
      <dgm:spPr/>
      <dgm:t>
        <a:bodyPr/>
        <a:lstStyle/>
        <a:p>
          <a:endParaRPr lang="en-GB"/>
        </a:p>
      </dgm:t>
    </dgm:pt>
    <dgm:pt modelId="{0678D4C3-5120-4BE0-9EF0-532C1BBE4E85}" type="sibTrans" cxnId="{EC615666-2541-4B2F-A90B-87B2647AEF30}">
      <dgm:prSet/>
      <dgm:spPr/>
      <dgm:t>
        <a:bodyPr/>
        <a:lstStyle/>
        <a:p>
          <a:endParaRPr lang="en-GB"/>
        </a:p>
      </dgm:t>
    </dgm:pt>
    <dgm:pt modelId="{EBD14CF6-9030-4406-A1C6-76DA97CBBB6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cap="none" normalizeH="0" baseline="0" dirty="0" smtClean="0">
              <a:ln/>
              <a:effectLst/>
              <a:latin typeface="Arial" charset="0"/>
            </a:rPr>
            <a:t>Research Manager</a:t>
          </a:r>
          <a:endParaRPr kumimoji="0" lang="en-GB" sz="800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Karan Ogden 0.8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Roz Davis </a:t>
          </a: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0.8</a:t>
          </a:r>
          <a:endParaRPr kumimoji="0" lang="en-GB" sz="800" b="0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85C3C0D0-A587-48A9-8FAD-4777F6317DF1}" type="parTrans" cxnId="{3A902070-BD57-4C9C-9D6F-9A5A30BF5E93}">
      <dgm:prSet/>
      <dgm:spPr/>
      <dgm:t>
        <a:bodyPr/>
        <a:lstStyle/>
        <a:p>
          <a:endParaRPr lang="en-GB"/>
        </a:p>
      </dgm:t>
    </dgm:pt>
    <dgm:pt modelId="{B9168C9A-48DD-44A1-95A7-F24592FD345E}" type="sibTrans" cxnId="{3A902070-BD57-4C9C-9D6F-9A5A30BF5E93}">
      <dgm:prSet/>
      <dgm:spPr/>
      <dgm:t>
        <a:bodyPr/>
        <a:lstStyle/>
        <a:p>
          <a:endParaRPr lang="en-GB"/>
        </a:p>
      </dgm:t>
    </dgm:pt>
    <dgm:pt modelId="{25D0D73D-A057-446A-9EF4-05CC9B00B44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cap="none" normalizeH="0" baseline="0" dirty="0" smtClean="0">
              <a:ln/>
              <a:effectLst/>
              <a:latin typeface="Arial" charset="0"/>
            </a:rPr>
            <a:t>Senior Research Administrator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Fiona </a:t>
          </a:r>
          <a:r>
            <a:rPr kumimoji="0" lang="en-GB" sz="800" b="0" i="1" u="none" strike="noStrike" cap="none" normalizeH="0" baseline="0" dirty="0" err="1" smtClean="0">
              <a:ln/>
              <a:effectLst/>
              <a:latin typeface="Arial" charset="0"/>
            </a:rPr>
            <a:t>Raffael</a:t>
          </a: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 0.4 *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Marilyn Stephens 0.2 *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Jane Clark 0.8</a:t>
          </a:r>
          <a:endParaRPr kumimoji="0" lang="en-GB" sz="800" b="0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461B9386-6930-4466-9A27-5686901A1E06}" type="parTrans" cxnId="{645F1EE3-8A6A-4429-AFE1-74AB6DFA5678}">
      <dgm:prSet/>
      <dgm:spPr/>
      <dgm:t>
        <a:bodyPr/>
        <a:lstStyle/>
        <a:p>
          <a:endParaRPr lang="en-GB"/>
        </a:p>
      </dgm:t>
    </dgm:pt>
    <dgm:pt modelId="{F129911F-0986-4107-9FC5-EEAFA480C32F}" type="sibTrans" cxnId="{645F1EE3-8A6A-4429-AFE1-74AB6DFA5678}">
      <dgm:prSet/>
      <dgm:spPr/>
      <dgm:t>
        <a:bodyPr/>
        <a:lstStyle/>
        <a:p>
          <a:endParaRPr lang="en-GB"/>
        </a:p>
      </dgm:t>
    </dgm:pt>
    <dgm:pt modelId="{E2C27880-F53F-40FB-AFD0-1DA50141BDE4}">
      <dgm:prSet custT="1"/>
      <dgm:spPr/>
      <dgm:t>
        <a:bodyPr/>
        <a:lstStyle/>
        <a:p>
          <a:pPr>
            <a:lnSpc>
              <a:spcPct val="100000"/>
            </a:lnSpc>
            <a:spcAft>
              <a:spcPct val="35000"/>
            </a:spcAft>
          </a:pPr>
          <a:r>
            <a:rPr lang="en-GB" sz="800" b="1" dirty="0" smtClean="0"/>
            <a:t>Finance Administrator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Sally Seedhouse0.6 *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800" i="1" dirty="0" smtClean="0"/>
            <a:t>Jean Wyatt 0.6 </a:t>
          </a:r>
          <a:r>
            <a:rPr lang="en-GB" sz="800" i="1" dirty="0" smtClean="0"/>
            <a:t>*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800" i="1" dirty="0" smtClean="0"/>
            <a:t>Claire Greener 0.6 (contract)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800" i="1" dirty="0" smtClean="0"/>
            <a:t>Lucy Smith 0.2 *</a:t>
          </a:r>
          <a:endParaRPr lang="en-GB" sz="800" i="1" dirty="0"/>
        </a:p>
      </dgm:t>
    </dgm:pt>
    <dgm:pt modelId="{149CC1EE-835A-473C-B445-779226A667B2}" type="parTrans" cxnId="{65B6DD14-AFA2-4B8B-8135-82ABA0838887}">
      <dgm:prSet/>
      <dgm:spPr/>
      <dgm:t>
        <a:bodyPr/>
        <a:lstStyle/>
        <a:p>
          <a:endParaRPr lang="en-GB"/>
        </a:p>
      </dgm:t>
    </dgm:pt>
    <dgm:pt modelId="{F77B0740-EF6C-4B6A-BD90-1424865EBA3F}" type="sibTrans" cxnId="{65B6DD14-AFA2-4B8B-8135-82ABA0838887}">
      <dgm:prSet/>
      <dgm:spPr/>
      <dgm:t>
        <a:bodyPr/>
        <a:lstStyle/>
        <a:p>
          <a:endParaRPr lang="en-GB"/>
        </a:p>
      </dgm:t>
    </dgm:pt>
    <dgm:pt modelId="{7C6B5AF0-DA84-42F5-954C-E2CFBEC4770E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GB" sz="800" b="1" dirty="0" smtClean="0"/>
            <a:t>Research Administrator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Jess Barrett </a:t>
          </a:r>
          <a:r>
            <a:rPr lang="en-GB" sz="800" i="1" dirty="0" smtClean="0"/>
            <a:t>0.66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Caroline </a:t>
          </a:r>
          <a:r>
            <a:rPr lang="en-GB" sz="800" i="1" dirty="0" err="1" smtClean="0"/>
            <a:t>Sandford</a:t>
          </a:r>
          <a:r>
            <a:rPr lang="en-GB" sz="800" i="1" dirty="0" smtClean="0"/>
            <a:t> 0.4*</a:t>
          </a:r>
          <a:endParaRPr lang="en-GB" sz="800" i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Tamara Snell 0.6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Jo Moncur 0.5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Lucy Smith 0.2 *</a:t>
          </a:r>
          <a:endParaRPr lang="en-GB" sz="800" i="1" dirty="0"/>
        </a:p>
      </dgm:t>
    </dgm:pt>
    <dgm:pt modelId="{911A24E1-F5A3-4F6E-804E-1448AC94E878}" type="parTrans" cxnId="{D909EEA9-0AA4-44ED-986A-6AB419BC1037}">
      <dgm:prSet/>
      <dgm:spPr/>
      <dgm:t>
        <a:bodyPr/>
        <a:lstStyle/>
        <a:p>
          <a:endParaRPr lang="en-GB"/>
        </a:p>
      </dgm:t>
    </dgm:pt>
    <dgm:pt modelId="{C4E492C7-DBFD-4E23-B561-697A78EED13E}" type="sibTrans" cxnId="{D909EEA9-0AA4-44ED-986A-6AB419BC1037}">
      <dgm:prSet/>
      <dgm:spPr/>
      <dgm:t>
        <a:bodyPr/>
        <a:lstStyle/>
        <a:p>
          <a:endParaRPr lang="en-GB"/>
        </a:p>
      </dgm:t>
    </dgm:pt>
    <dgm:pt modelId="{72D1BE48-9F7B-45C5-B75F-40EA35BD0C2E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GB" sz="800" b="1" dirty="0" smtClean="0"/>
            <a:t>Grant Funded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Cheryl Sutton 1.0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Claire Packman 1.0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Laura Dobb 1.0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Ginny Russell 0.1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Marilyn Stephen 0.8 *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Fiona </a:t>
          </a:r>
          <a:r>
            <a:rPr lang="en-GB" sz="800" i="1" dirty="0" err="1" smtClean="0"/>
            <a:t>Raffael</a:t>
          </a:r>
          <a:r>
            <a:rPr lang="en-GB" sz="800" i="1" dirty="0" smtClean="0"/>
            <a:t> 0.6 *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Robert Mason 0.5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Sarah Heeks0.5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Beata </a:t>
          </a:r>
          <a:r>
            <a:rPr lang="en-GB" sz="800" i="1" dirty="0" err="1" smtClean="0"/>
            <a:t>Faracik</a:t>
          </a:r>
          <a:r>
            <a:rPr lang="en-GB" sz="800" i="1" dirty="0" smtClean="0"/>
            <a:t> </a:t>
          </a:r>
          <a:r>
            <a:rPr lang="en-GB" sz="800" i="1" dirty="0" smtClean="0"/>
            <a:t>0.4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Laura Newbury 1.0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err="1" smtClean="0"/>
            <a:t>Nichola</a:t>
          </a:r>
          <a:r>
            <a:rPr lang="en-GB" sz="800" i="1" dirty="0" smtClean="0"/>
            <a:t> Vickers 0.6</a:t>
          </a:r>
          <a:endParaRPr lang="en-GB" sz="8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en-GB" sz="800" dirty="0"/>
        </a:p>
      </dgm:t>
    </dgm:pt>
    <dgm:pt modelId="{E106AE4E-4ADE-48E9-A06C-2BDBCEC1A3DE}" type="parTrans" cxnId="{1BCDCF4A-BA10-4A44-9231-F4F70C21AD03}">
      <dgm:prSet/>
      <dgm:spPr/>
      <dgm:t>
        <a:bodyPr/>
        <a:lstStyle/>
        <a:p>
          <a:endParaRPr lang="en-GB"/>
        </a:p>
      </dgm:t>
    </dgm:pt>
    <dgm:pt modelId="{B088FD0F-FA5A-4810-B7D6-787A25193730}" type="sibTrans" cxnId="{1BCDCF4A-BA10-4A44-9231-F4F70C21AD03}">
      <dgm:prSet/>
      <dgm:spPr/>
      <dgm:t>
        <a:bodyPr/>
        <a:lstStyle/>
        <a:p>
          <a:endParaRPr lang="en-GB"/>
        </a:p>
      </dgm:t>
    </dgm:pt>
    <dgm:pt modelId="{89D7B6D5-4A5E-4A2C-BFD4-207D7655B81F}">
      <dgm:prSet custT="1"/>
      <dgm:spPr/>
      <dgm:t>
        <a:bodyPr/>
        <a:lstStyle/>
        <a:p>
          <a:pPr rtl="0"/>
          <a:r>
            <a:rPr kumimoji="0" lang="en-GB" sz="800" b="1" i="0" u="none" strike="noStrike" cap="none" normalizeH="0" baseline="0" dirty="0" smtClean="0">
              <a:ln/>
              <a:effectLst/>
              <a:latin typeface="Arial" charset="0"/>
            </a:rPr>
            <a:t>Research Assistant</a:t>
          </a:r>
        </a:p>
        <a:p>
          <a:pPr rtl="0"/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Lucy Smith 0.2 *</a:t>
          </a:r>
        </a:p>
      </dgm:t>
    </dgm:pt>
    <dgm:pt modelId="{EE83D4DD-0DA9-4F66-9921-0E32EF99D167}" type="sibTrans" cxnId="{B3336802-4C9C-4275-B59C-720614AC89D9}">
      <dgm:prSet/>
      <dgm:spPr/>
      <dgm:t>
        <a:bodyPr/>
        <a:lstStyle/>
        <a:p>
          <a:endParaRPr lang="en-GB"/>
        </a:p>
      </dgm:t>
    </dgm:pt>
    <dgm:pt modelId="{55C31B0C-E99C-4756-9824-42F4726126E4}" type="parTrans" cxnId="{B3336802-4C9C-4275-B59C-720614AC89D9}">
      <dgm:prSet/>
      <dgm:spPr/>
      <dgm:t>
        <a:bodyPr/>
        <a:lstStyle/>
        <a:p>
          <a:endParaRPr lang="en-GB"/>
        </a:p>
      </dgm:t>
    </dgm:pt>
    <dgm:pt modelId="{2A23905E-A1D0-4177-A143-2E7DC4736B26}" type="pres">
      <dgm:prSet presAssocID="{7EF12A5A-73CE-4C29-A5DC-7F227D18C2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422B17A-767E-4864-811D-49635F1BD2A6}" type="pres">
      <dgm:prSet presAssocID="{40246074-AE39-4230-88E9-D070D5ABE605}" presName="hierRoot1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939570E5-1F8C-4EBA-974E-FCF4686FFAD7}" type="pres">
      <dgm:prSet presAssocID="{40246074-AE39-4230-88E9-D070D5ABE605}" presName="rootComposite1" presStyleCnt="0"/>
      <dgm:spPr/>
      <dgm:t>
        <a:bodyPr/>
        <a:lstStyle/>
        <a:p>
          <a:endParaRPr lang="en-GB"/>
        </a:p>
      </dgm:t>
    </dgm:pt>
    <dgm:pt modelId="{DA8D1E1D-B071-4693-BB11-9940D0A2E847}" type="pres">
      <dgm:prSet presAssocID="{40246074-AE39-4230-88E9-D070D5ABE605}" presName="rootText1" presStyleLbl="node0" presStyleIdx="0" presStyleCnt="1" custScaleX="281840" custScaleY="184471" custLinFactNeighborX="-9013" custLinFactNeighborY="-722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1F8BF8-EE62-40C1-B4B1-E78110EA7FA3}" type="pres">
      <dgm:prSet presAssocID="{40246074-AE39-4230-88E9-D070D5ABE60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D3A5C66-5FC1-49B0-92C8-1E0A52AE6CEA}" type="pres">
      <dgm:prSet presAssocID="{40246074-AE39-4230-88E9-D070D5ABE605}" presName="hierChild2" presStyleCnt="0"/>
      <dgm:spPr/>
      <dgm:t>
        <a:bodyPr/>
        <a:lstStyle/>
        <a:p>
          <a:endParaRPr lang="en-GB"/>
        </a:p>
      </dgm:t>
    </dgm:pt>
    <dgm:pt modelId="{6B212A4F-CE01-4F84-ADF9-FC75A1C81625}" type="pres">
      <dgm:prSet presAssocID="{E34B00B3-B6A5-4122-BB4D-7E50D5831235}" presName="Name35" presStyleLbl="parChTrans1D2" presStyleIdx="0" presStyleCnt="3"/>
      <dgm:spPr/>
      <dgm:t>
        <a:bodyPr/>
        <a:lstStyle/>
        <a:p>
          <a:endParaRPr lang="en-GB"/>
        </a:p>
      </dgm:t>
    </dgm:pt>
    <dgm:pt modelId="{F54FF992-129D-4A40-8CCC-B4A3A650E0C9}" type="pres">
      <dgm:prSet presAssocID="{AD18AB0F-5397-4E8C-9B22-889A37871A6C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0D8BD5F6-7610-480E-92CE-192BA9DC89C0}" type="pres">
      <dgm:prSet presAssocID="{AD18AB0F-5397-4E8C-9B22-889A37871A6C}" presName="rootComposite" presStyleCnt="0"/>
      <dgm:spPr/>
      <dgm:t>
        <a:bodyPr/>
        <a:lstStyle/>
        <a:p>
          <a:endParaRPr lang="en-GB"/>
        </a:p>
      </dgm:t>
    </dgm:pt>
    <dgm:pt modelId="{B1D6F4D7-5BEA-46CD-BF31-A01949252C0D}" type="pres">
      <dgm:prSet presAssocID="{AD18AB0F-5397-4E8C-9B22-889A37871A6C}" presName="rootText" presStyleLbl="node2" presStyleIdx="0" presStyleCnt="3" custScaleX="162102" custScaleY="1557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36D723-978C-44BB-B5B5-91DAAEF7DD91}" type="pres">
      <dgm:prSet presAssocID="{AD18AB0F-5397-4E8C-9B22-889A37871A6C}" presName="rootConnector" presStyleLbl="node2" presStyleIdx="0" presStyleCnt="3"/>
      <dgm:spPr/>
      <dgm:t>
        <a:bodyPr/>
        <a:lstStyle/>
        <a:p>
          <a:endParaRPr lang="en-GB"/>
        </a:p>
      </dgm:t>
    </dgm:pt>
    <dgm:pt modelId="{5F785F0F-04C7-4CC1-B710-9BB206CDE3DC}" type="pres">
      <dgm:prSet presAssocID="{AD18AB0F-5397-4E8C-9B22-889A37871A6C}" presName="hierChild4" presStyleCnt="0"/>
      <dgm:spPr/>
      <dgm:t>
        <a:bodyPr/>
        <a:lstStyle/>
        <a:p>
          <a:endParaRPr lang="en-GB"/>
        </a:p>
      </dgm:t>
    </dgm:pt>
    <dgm:pt modelId="{4A63DA75-6903-434D-B0C2-35E1A79E17BB}" type="pres">
      <dgm:prSet presAssocID="{340A02FE-4B4E-41A9-913F-E39484CDD9DC}" presName="Name35" presStyleLbl="parChTrans1D3" presStyleIdx="0" presStyleCnt="3"/>
      <dgm:spPr/>
      <dgm:t>
        <a:bodyPr/>
        <a:lstStyle/>
        <a:p>
          <a:endParaRPr lang="en-GB"/>
        </a:p>
      </dgm:t>
    </dgm:pt>
    <dgm:pt modelId="{C11E8BA3-1D72-4642-95B4-E37D4B59DA3B}" type="pres">
      <dgm:prSet presAssocID="{8D76D04F-DB3A-4A05-BC87-0616947B5BBF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BAD77358-9C8C-44E3-86DD-AA9EE82B30BF}" type="pres">
      <dgm:prSet presAssocID="{8D76D04F-DB3A-4A05-BC87-0616947B5BBF}" presName="rootComposite" presStyleCnt="0"/>
      <dgm:spPr/>
      <dgm:t>
        <a:bodyPr/>
        <a:lstStyle/>
        <a:p>
          <a:endParaRPr lang="en-GB"/>
        </a:p>
      </dgm:t>
    </dgm:pt>
    <dgm:pt modelId="{F75681C5-0B9F-4B3D-B70C-A7CC1097F707}" type="pres">
      <dgm:prSet presAssocID="{8D76D04F-DB3A-4A05-BC87-0616947B5BBF}" presName="rootText" presStyleLbl="node3" presStyleIdx="0" presStyleCnt="3" custScaleX="158453" custScaleY="133318" custLinFactNeighborX="1180" custLinFactNeighborY="-6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5323555-C935-4F39-A3AC-9929B6166779}" type="pres">
      <dgm:prSet presAssocID="{8D76D04F-DB3A-4A05-BC87-0616947B5BBF}" presName="rootConnector" presStyleLbl="node3" presStyleIdx="0" presStyleCnt="3"/>
      <dgm:spPr/>
      <dgm:t>
        <a:bodyPr/>
        <a:lstStyle/>
        <a:p>
          <a:endParaRPr lang="en-GB"/>
        </a:p>
      </dgm:t>
    </dgm:pt>
    <dgm:pt modelId="{CECDB871-A769-4FED-8A40-40C818108FED}" type="pres">
      <dgm:prSet presAssocID="{8D76D04F-DB3A-4A05-BC87-0616947B5BBF}" presName="hierChild4" presStyleCnt="0"/>
      <dgm:spPr/>
      <dgm:t>
        <a:bodyPr/>
        <a:lstStyle/>
        <a:p>
          <a:endParaRPr lang="en-GB"/>
        </a:p>
      </dgm:t>
    </dgm:pt>
    <dgm:pt modelId="{092C8A64-DEFE-490A-80BA-C4306F03EE22}" type="pres">
      <dgm:prSet presAssocID="{149CC1EE-835A-473C-B445-779226A667B2}" presName="Name35" presStyleLbl="parChTrans1D4" presStyleIdx="0" presStyleCnt="3"/>
      <dgm:spPr/>
      <dgm:t>
        <a:bodyPr/>
        <a:lstStyle/>
        <a:p>
          <a:endParaRPr lang="en-GB"/>
        </a:p>
      </dgm:t>
    </dgm:pt>
    <dgm:pt modelId="{A94AF801-A4E1-488C-95DB-04AC04A692BA}" type="pres">
      <dgm:prSet presAssocID="{E2C27880-F53F-40FB-AFD0-1DA50141BDE4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725A71B1-1562-489C-BDBE-D0E3DA0245AA}" type="pres">
      <dgm:prSet presAssocID="{E2C27880-F53F-40FB-AFD0-1DA50141BDE4}" presName="rootComposite" presStyleCnt="0"/>
      <dgm:spPr/>
      <dgm:t>
        <a:bodyPr/>
        <a:lstStyle/>
        <a:p>
          <a:endParaRPr lang="en-GB"/>
        </a:p>
      </dgm:t>
    </dgm:pt>
    <dgm:pt modelId="{EEBA242C-D688-4BAA-8A1F-8A4B181DFEE1}" type="pres">
      <dgm:prSet presAssocID="{E2C27880-F53F-40FB-AFD0-1DA50141BDE4}" presName="rootText" presStyleLbl="node4" presStyleIdx="0" presStyleCnt="3" custScaleX="172391" custScaleY="151844" custLinFactNeighborX="87728" custLinFactNeighborY="-70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C72584-ACFD-40FE-A4FC-4A847054F103}" type="pres">
      <dgm:prSet presAssocID="{E2C27880-F53F-40FB-AFD0-1DA50141BDE4}" presName="rootConnector" presStyleLbl="node4" presStyleIdx="0" presStyleCnt="3"/>
      <dgm:spPr/>
      <dgm:t>
        <a:bodyPr/>
        <a:lstStyle/>
        <a:p>
          <a:endParaRPr lang="en-GB"/>
        </a:p>
      </dgm:t>
    </dgm:pt>
    <dgm:pt modelId="{D673F3C2-8D8F-4DA1-AA51-FDE1CCAA7473}" type="pres">
      <dgm:prSet presAssocID="{E2C27880-F53F-40FB-AFD0-1DA50141BDE4}" presName="hierChild4" presStyleCnt="0"/>
      <dgm:spPr/>
      <dgm:t>
        <a:bodyPr/>
        <a:lstStyle/>
        <a:p>
          <a:endParaRPr lang="en-GB"/>
        </a:p>
      </dgm:t>
    </dgm:pt>
    <dgm:pt modelId="{F6B531DF-EFAF-4A64-9882-79EE0A5A3AF8}" type="pres">
      <dgm:prSet presAssocID="{E2C27880-F53F-40FB-AFD0-1DA50141BDE4}" presName="hierChild5" presStyleCnt="0"/>
      <dgm:spPr/>
      <dgm:t>
        <a:bodyPr/>
        <a:lstStyle/>
        <a:p>
          <a:endParaRPr lang="en-GB"/>
        </a:p>
      </dgm:t>
    </dgm:pt>
    <dgm:pt modelId="{2CF325F7-CEF1-451F-9D89-9D7916073D14}" type="pres">
      <dgm:prSet presAssocID="{8D76D04F-DB3A-4A05-BC87-0616947B5BBF}" presName="hierChild5" presStyleCnt="0"/>
      <dgm:spPr/>
      <dgm:t>
        <a:bodyPr/>
        <a:lstStyle/>
        <a:p>
          <a:endParaRPr lang="en-GB"/>
        </a:p>
      </dgm:t>
    </dgm:pt>
    <dgm:pt modelId="{A9001F69-7BF3-4ACC-9605-496C30B0D356}" type="pres">
      <dgm:prSet presAssocID="{0E25035F-2034-4F75-9A6E-381C2DCF3CF1}" presName="Name35" presStyleLbl="parChTrans1D3" presStyleIdx="1" presStyleCnt="3"/>
      <dgm:spPr/>
      <dgm:t>
        <a:bodyPr/>
        <a:lstStyle/>
        <a:p>
          <a:endParaRPr lang="en-GB"/>
        </a:p>
      </dgm:t>
    </dgm:pt>
    <dgm:pt modelId="{703581D5-D632-441C-B3AF-0712A73A4683}" type="pres">
      <dgm:prSet presAssocID="{E9E139B2-C8DE-417B-9985-0862629574A1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ED783D0F-B264-4C09-B9DF-1B4F02885499}" type="pres">
      <dgm:prSet presAssocID="{E9E139B2-C8DE-417B-9985-0862629574A1}" presName="rootComposite" presStyleCnt="0"/>
      <dgm:spPr/>
      <dgm:t>
        <a:bodyPr/>
        <a:lstStyle/>
        <a:p>
          <a:endParaRPr lang="en-GB"/>
        </a:p>
      </dgm:t>
    </dgm:pt>
    <dgm:pt modelId="{B8746CB8-A2A2-492B-92EA-4DFF2FA1533C}" type="pres">
      <dgm:prSet presAssocID="{E9E139B2-C8DE-417B-9985-0862629574A1}" presName="rootText" presStyleLbl="node3" presStyleIdx="1" presStyleCnt="3" custScaleX="157513" custScaleY="13279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D382753-21ED-47CB-B218-7165A4ABCDD8}" type="pres">
      <dgm:prSet presAssocID="{E9E139B2-C8DE-417B-9985-0862629574A1}" presName="rootConnector" presStyleLbl="node3" presStyleIdx="1" presStyleCnt="3"/>
      <dgm:spPr/>
      <dgm:t>
        <a:bodyPr/>
        <a:lstStyle/>
        <a:p>
          <a:endParaRPr lang="en-GB"/>
        </a:p>
      </dgm:t>
    </dgm:pt>
    <dgm:pt modelId="{06C652AA-7A4D-4842-AAD7-AB3D67ED0A5F}" type="pres">
      <dgm:prSet presAssocID="{E9E139B2-C8DE-417B-9985-0862629574A1}" presName="hierChild4" presStyleCnt="0"/>
      <dgm:spPr/>
      <dgm:t>
        <a:bodyPr/>
        <a:lstStyle/>
        <a:p>
          <a:endParaRPr lang="en-GB"/>
        </a:p>
      </dgm:t>
    </dgm:pt>
    <dgm:pt modelId="{0FFDBAF7-4672-45BD-BED6-59094C2D0759}" type="pres">
      <dgm:prSet presAssocID="{E9E139B2-C8DE-417B-9985-0862629574A1}" presName="hierChild5" presStyleCnt="0"/>
      <dgm:spPr/>
      <dgm:t>
        <a:bodyPr/>
        <a:lstStyle/>
        <a:p>
          <a:endParaRPr lang="en-GB"/>
        </a:p>
      </dgm:t>
    </dgm:pt>
    <dgm:pt modelId="{F8F71672-7497-4C80-B944-78CE9BE97879}" type="pres">
      <dgm:prSet presAssocID="{AD18AB0F-5397-4E8C-9B22-889A37871A6C}" presName="hierChild5" presStyleCnt="0"/>
      <dgm:spPr/>
      <dgm:t>
        <a:bodyPr/>
        <a:lstStyle/>
        <a:p>
          <a:endParaRPr lang="en-GB"/>
        </a:p>
      </dgm:t>
    </dgm:pt>
    <dgm:pt modelId="{6E80DE5A-B9DF-4952-AF67-19B39713E46A}" type="pres">
      <dgm:prSet presAssocID="{85C3C0D0-A587-48A9-8FAD-4777F6317DF1}" presName="Name35" presStyleLbl="parChTrans1D2" presStyleIdx="1" presStyleCnt="3"/>
      <dgm:spPr/>
      <dgm:t>
        <a:bodyPr/>
        <a:lstStyle/>
        <a:p>
          <a:endParaRPr lang="en-GB"/>
        </a:p>
      </dgm:t>
    </dgm:pt>
    <dgm:pt modelId="{80812D5E-363E-4BA7-8F2D-C4B29CCF0B21}" type="pres">
      <dgm:prSet presAssocID="{EBD14CF6-9030-4406-A1C6-76DA97CBBB6A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35A44A08-0EDF-47B4-ACA9-7BA732B17A72}" type="pres">
      <dgm:prSet presAssocID="{EBD14CF6-9030-4406-A1C6-76DA97CBBB6A}" presName="rootComposite" presStyleCnt="0"/>
      <dgm:spPr/>
      <dgm:t>
        <a:bodyPr/>
        <a:lstStyle/>
        <a:p>
          <a:endParaRPr lang="en-GB"/>
        </a:p>
      </dgm:t>
    </dgm:pt>
    <dgm:pt modelId="{CE082A04-A3D8-4F55-8016-9F3140A48D0A}" type="pres">
      <dgm:prSet presAssocID="{EBD14CF6-9030-4406-A1C6-76DA97CBBB6A}" presName="rootText" presStyleLbl="node2" presStyleIdx="1" presStyleCnt="3" custScaleX="193576" custScaleY="1500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C57DC6E-8DD1-48F8-A661-BE60A5506586}" type="pres">
      <dgm:prSet presAssocID="{EBD14CF6-9030-4406-A1C6-76DA97CBBB6A}" presName="rootConnector" presStyleLbl="node2" presStyleIdx="1" presStyleCnt="3"/>
      <dgm:spPr/>
      <dgm:t>
        <a:bodyPr/>
        <a:lstStyle/>
        <a:p>
          <a:endParaRPr lang="en-GB"/>
        </a:p>
      </dgm:t>
    </dgm:pt>
    <dgm:pt modelId="{67976CC6-1ECC-4EBF-947C-26B5E76B0CF7}" type="pres">
      <dgm:prSet presAssocID="{EBD14CF6-9030-4406-A1C6-76DA97CBBB6A}" presName="hierChild4" presStyleCnt="0"/>
      <dgm:spPr/>
      <dgm:t>
        <a:bodyPr/>
        <a:lstStyle/>
        <a:p>
          <a:endParaRPr lang="en-GB"/>
        </a:p>
      </dgm:t>
    </dgm:pt>
    <dgm:pt modelId="{96E1853F-0BE8-480B-8751-24E50BEA9854}" type="pres">
      <dgm:prSet presAssocID="{461B9386-6930-4466-9A27-5686901A1E06}" presName="Name35" presStyleLbl="parChTrans1D3" presStyleIdx="2" presStyleCnt="3"/>
      <dgm:spPr/>
      <dgm:t>
        <a:bodyPr/>
        <a:lstStyle/>
        <a:p>
          <a:endParaRPr lang="en-GB"/>
        </a:p>
      </dgm:t>
    </dgm:pt>
    <dgm:pt modelId="{8CD7A26E-5D3A-4926-8369-651829330181}" type="pres">
      <dgm:prSet presAssocID="{25D0D73D-A057-446A-9EF4-05CC9B00B444}" presName="hierRoot2" presStyleCnt="0">
        <dgm:presLayoutVars>
          <dgm:hierBranch val="r"/>
        </dgm:presLayoutVars>
      </dgm:prSet>
      <dgm:spPr/>
      <dgm:t>
        <a:bodyPr/>
        <a:lstStyle/>
        <a:p>
          <a:endParaRPr lang="en-GB"/>
        </a:p>
      </dgm:t>
    </dgm:pt>
    <dgm:pt modelId="{8C93022B-D01A-4EE9-8F3B-1DDAC25BC906}" type="pres">
      <dgm:prSet presAssocID="{25D0D73D-A057-446A-9EF4-05CC9B00B444}" presName="rootComposite" presStyleCnt="0"/>
      <dgm:spPr/>
      <dgm:t>
        <a:bodyPr/>
        <a:lstStyle/>
        <a:p>
          <a:endParaRPr lang="en-GB"/>
        </a:p>
      </dgm:t>
    </dgm:pt>
    <dgm:pt modelId="{7C7FCD64-7B5C-4D9B-926E-55C1B9527BEA}" type="pres">
      <dgm:prSet presAssocID="{25D0D73D-A057-446A-9EF4-05CC9B00B444}" presName="rootText" presStyleLbl="node3" presStyleIdx="2" presStyleCnt="3" custScaleX="182368" custScaleY="20101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4F0373-D8AE-45E5-BE53-53EE31B3F8C9}" type="pres">
      <dgm:prSet presAssocID="{25D0D73D-A057-446A-9EF4-05CC9B00B444}" presName="rootConnector" presStyleLbl="node3" presStyleIdx="2" presStyleCnt="3"/>
      <dgm:spPr/>
      <dgm:t>
        <a:bodyPr/>
        <a:lstStyle/>
        <a:p>
          <a:endParaRPr lang="en-GB"/>
        </a:p>
      </dgm:t>
    </dgm:pt>
    <dgm:pt modelId="{C549B6A4-0DFF-4EA5-828D-187CC760329C}" type="pres">
      <dgm:prSet presAssocID="{25D0D73D-A057-446A-9EF4-05CC9B00B444}" presName="hierChild4" presStyleCnt="0"/>
      <dgm:spPr/>
      <dgm:t>
        <a:bodyPr/>
        <a:lstStyle/>
        <a:p>
          <a:endParaRPr lang="en-GB"/>
        </a:p>
      </dgm:t>
    </dgm:pt>
    <dgm:pt modelId="{A5C902D0-CF0F-4897-897F-9A74C64B85F2}" type="pres">
      <dgm:prSet presAssocID="{911A24E1-F5A3-4F6E-804E-1448AC94E878}" presName="Name50" presStyleLbl="parChTrans1D4" presStyleIdx="1" presStyleCnt="3"/>
      <dgm:spPr/>
      <dgm:t>
        <a:bodyPr/>
        <a:lstStyle/>
        <a:p>
          <a:endParaRPr lang="en-GB"/>
        </a:p>
      </dgm:t>
    </dgm:pt>
    <dgm:pt modelId="{95EBF94E-90D0-4843-895F-A0E581D09FD7}" type="pres">
      <dgm:prSet presAssocID="{7C6B5AF0-DA84-42F5-954C-E2CFBEC477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9B6F2476-A45D-452F-ACDD-45E1A2053527}" type="pres">
      <dgm:prSet presAssocID="{7C6B5AF0-DA84-42F5-954C-E2CFBEC4770E}" presName="rootComposite" presStyleCnt="0"/>
      <dgm:spPr/>
      <dgm:t>
        <a:bodyPr/>
        <a:lstStyle/>
        <a:p>
          <a:endParaRPr lang="en-GB"/>
        </a:p>
      </dgm:t>
    </dgm:pt>
    <dgm:pt modelId="{D9037AC8-E59D-4D9C-AEDA-E526647D3986}" type="pres">
      <dgm:prSet presAssocID="{7C6B5AF0-DA84-42F5-954C-E2CFBEC4770E}" presName="rootText" presStyleLbl="node4" presStyleIdx="1" presStyleCnt="3" custScaleX="220014" custScaleY="189835" custLinFactNeighborX="1260" custLinFactNeighborY="-316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BD1CC2-8836-42BD-BE81-0D9A4A2ABE4D}" type="pres">
      <dgm:prSet presAssocID="{7C6B5AF0-DA84-42F5-954C-E2CFBEC4770E}" presName="rootConnector" presStyleLbl="node4" presStyleIdx="1" presStyleCnt="3"/>
      <dgm:spPr/>
      <dgm:t>
        <a:bodyPr/>
        <a:lstStyle/>
        <a:p>
          <a:endParaRPr lang="en-GB"/>
        </a:p>
      </dgm:t>
    </dgm:pt>
    <dgm:pt modelId="{ACC36113-9300-4F41-8972-AF7C2BA017BB}" type="pres">
      <dgm:prSet presAssocID="{7C6B5AF0-DA84-42F5-954C-E2CFBEC4770E}" presName="hierChild4" presStyleCnt="0"/>
      <dgm:spPr/>
      <dgm:t>
        <a:bodyPr/>
        <a:lstStyle/>
        <a:p>
          <a:endParaRPr lang="en-GB"/>
        </a:p>
      </dgm:t>
    </dgm:pt>
    <dgm:pt modelId="{38DC05BF-9E8B-49A9-9E87-231DFCD22550}" type="pres">
      <dgm:prSet presAssocID="{7C6B5AF0-DA84-42F5-954C-E2CFBEC4770E}" presName="hierChild5" presStyleCnt="0"/>
      <dgm:spPr/>
      <dgm:t>
        <a:bodyPr/>
        <a:lstStyle/>
        <a:p>
          <a:endParaRPr lang="en-GB"/>
        </a:p>
      </dgm:t>
    </dgm:pt>
    <dgm:pt modelId="{E2795D23-954A-4B31-947F-1B302109BA17}" type="pres">
      <dgm:prSet presAssocID="{55C31B0C-E99C-4756-9824-42F4726126E4}" presName="Name50" presStyleLbl="parChTrans1D4" presStyleIdx="2" presStyleCnt="3"/>
      <dgm:spPr/>
      <dgm:t>
        <a:bodyPr/>
        <a:lstStyle/>
        <a:p>
          <a:endParaRPr lang="en-GB"/>
        </a:p>
      </dgm:t>
    </dgm:pt>
    <dgm:pt modelId="{F3D62216-E332-4377-9B4F-2F1F513B0883}" type="pres">
      <dgm:prSet presAssocID="{89D7B6D5-4A5E-4A2C-BFD4-207D7655B8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A419AEA5-EDBA-4616-BB56-649963202099}" type="pres">
      <dgm:prSet presAssocID="{89D7B6D5-4A5E-4A2C-BFD4-207D7655B81F}" presName="rootComposite" presStyleCnt="0"/>
      <dgm:spPr/>
      <dgm:t>
        <a:bodyPr/>
        <a:lstStyle/>
        <a:p>
          <a:endParaRPr lang="en-GB"/>
        </a:p>
      </dgm:t>
    </dgm:pt>
    <dgm:pt modelId="{7ABC140D-5030-4768-BF8E-EB1594959ADC}" type="pres">
      <dgm:prSet presAssocID="{89D7B6D5-4A5E-4A2C-BFD4-207D7655B81F}" presName="rootText" presStyleLbl="node4" presStyleIdx="2" presStyleCnt="3" custScaleX="213317" custScaleY="114836" custLinFactNeighborX="5587" custLinFactNeighborY="-316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D9D8DF-DF49-4F3C-A423-5089BC86AD61}" type="pres">
      <dgm:prSet presAssocID="{89D7B6D5-4A5E-4A2C-BFD4-207D7655B81F}" presName="rootConnector" presStyleLbl="node4" presStyleIdx="2" presStyleCnt="3"/>
      <dgm:spPr/>
      <dgm:t>
        <a:bodyPr/>
        <a:lstStyle/>
        <a:p>
          <a:endParaRPr lang="en-GB"/>
        </a:p>
      </dgm:t>
    </dgm:pt>
    <dgm:pt modelId="{74718507-3F8E-4649-ADAF-124B6CD6D817}" type="pres">
      <dgm:prSet presAssocID="{89D7B6D5-4A5E-4A2C-BFD4-207D7655B81F}" presName="hierChild4" presStyleCnt="0"/>
      <dgm:spPr/>
      <dgm:t>
        <a:bodyPr/>
        <a:lstStyle/>
        <a:p>
          <a:endParaRPr lang="en-GB"/>
        </a:p>
      </dgm:t>
    </dgm:pt>
    <dgm:pt modelId="{336E34F1-30F8-4598-92B8-CD3212EC6E9A}" type="pres">
      <dgm:prSet presAssocID="{89D7B6D5-4A5E-4A2C-BFD4-207D7655B81F}" presName="hierChild5" presStyleCnt="0"/>
      <dgm:spPr/>
      <dgm:t>
        <a:bodyPr/>
        <a:lstStyle/>
        <a:p>
          <a:endParaRPr lang="en-GB"/>
        </a:p>
      </dgm:t>
    </dgm:pt>
    <dgm:pt modelId="{E31346E1-EE2C-4575-81C8-A6834F58C2E1}" type="pres">
      <dgm:prSet presAssocID="{25D0D73D-A057-446A-9EF4-05CC9B00B444}" presName="hierChild5" presStyleCnt="0"/>
      <dgm:spPr/>
      <dgm:t>
        <a:bodyPr/>
        <a:lstStyle/>
        <a:p>
          <a:endParaRPr lang="en-GB"/>
        </a:p>
      </dgm:t>
    </dgm:pt>
    <dgm:pt modelId="{B61278C1-F485-47C2-B14F-052398414591}" type="pres">
      <dgm:prSet presAssocID="{EBD14CF6-9030-4406-A1C6-76DA97CBBB6A}" presName="hierChild5" presStyleCnt="0"/>
      <dgm:spPr/>
      <dgm:t>
        <a:bodyPr/>
        <a:lstStyle/>
        <a:p>
          <a:endParaRPr lang="en-GB"/>
        </a:p>
      </dgm:t>
    </dgm:pt>
    <dgm:pt modelId="{D83986FF-7C74-4566-BB65-5DB732C91052}" type="pres">
      <dgm:prSet presAssocID="{E106AE4E-4ADE-48E9-A06C-2BDBCEC1A3DE}" presName="Name35" presStyleLbl="parChTrans1D2" presStyleIdx="2" presStyleCnt="3"/>
      <dgm:spPr/>
      <dgm:t>
        <a:bodyPr/>
        <a:lstStyle/>
        <a:p>
          <a:endParaRPr lang="en-GB"/>
        </a:p>
      </dgm:t>
    </dgm:pt>
    <dgm:pt modelId="{9AC7E0FD-BA26-4355-96FD-52737C00450F}" type="pres">
      <dgm:prSet presAssocID="{72D1BE48-9F7B-45C5-B75F-40EA35BD0C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7794EB76-BE2C-4EA3-8172-015E74966C55}" type="pres">
      <dgm:prSet presAssocID="{72D1BE48-9F7B-45C5-B75F-40EA35BD0C2E}" presName="rootComposite" presStyleCnt="0"/>
      <dgm:spPr/>
      <dgm:t>
        <a:bodyPr/>
        <a:lstStyle/>
        <a:p>
          <a:endParaRPr lang="en-GB"/>
        </a:p>
      </dgm:t>
    </dgm:pt>
    <dgm:pt modelId="{13AEC0AD-B422-4FEE-BA7E-94B16831B57E}" type="pres">
      <dgm:prSet presAssocID="{72D1BE48-9F7B-45C5-B75F-40EA35BD0C2E}" presName="rootText" presStyleLbl="node2" presStyleIdx="2" presStyleCnt="3" custScaleX="159941" custScaleY="4257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FFC03B9-4D79-4E2C-B549-4DAF8C2E1175}" type="pres">
      <dgm:prSet presAssocID="{72D1BE48-9F7B-45C5-B75F-40EA35BD0C2E}" presName="rootConnector" presStyleLbl="node2" presStyleIdx="2" presStyleCnt="3"/>
      <dgm:spPr/>
      <dgm:t>
        <a:bodyPr/>
        <a:lstStyle/>
        <a:p>
          <a:endParaRPr lang="en-GB"/>
        </a:p>
      </dgm:t>
    </dgm:pt>
    <dgm:pt modelId="{7E3885B2-3DEF-4C9E-A109-14525CDC494F}" type="pres">
      <dgm:prSet presAssocID="{72D1BE48-9F7B-45C5-B75F-40EA35BD0C2E}" presName="hierChild4" presStyleCnt="0"/>
      <dgm:spPr/>
      <dgm:t>
        <a:bodyPr/>
        <a:lstStyle/>
        <a:p>
          <a:endParaRPr lang="en-GB"/>
        </a:p>
      </dgm:t>
    </dgm:pt>
    <dgm:pt modelId="{42728B8E-89A9-453C-9287-3C3AC36B5720}" type="pres">
      <dgm:prSet presAssocID="{72D1BE48-9F7B-45C5-B75F-40EA35BD0C2E}" presName="hierChild5" presStyleCnt="0"/>
      <dgm:spPr/>
      <dgm:t>
        <a:bodyPr/>
        <a:lstStyle/>
        <a:p>
          <a:endParaRPr lang="en-GB"/>
        </a:p>
      </dgm:t>
    </dgm:pt>
    <dgm:pt modelId="{97154615-F94A-4371-9398-3A0E209BADFB}" type="pres">
      <dgm:prSet presAssocID="{40246074-AE39-4230-88E9-D070D5ABE605}" presName="hierChild3" presStyleCnt="0"/>
      <dgm:spPr/>
      <dgm:t>
        <a:bodyPr/>
        <a:lstStyle/>
        <a:p>
          <a:endParaRPr lang="en-GB"/>
        </a:p>
      </dgm:t>
    </dgm:pt>
  </dgm:ptLst>
  <dgm:cxnLst>
    <dgm:cxn modelId="{1BCDCF4A-BA10-4A44-9231-F4F70C21AD03}" srcId="{40246074-AE39-4230-88E9-D070D5ABE605}" destId="{72D1BE48-9F7B-45C5-B75F-40EA35BD0C2E}" srcOrd="2" destOrd="0" parTransId="{E106AE4E-4ADE-48E9-A06C-2BDBCEC1A3DE}" sibTransId="{B088FD0F-FA5A-4810-B7D6-787A25193730}"/>
    <dgm:cxn modelId="{D44076E4-E31F-4431-AD25-22DE53DC9250}" type="presOf" srcId="{E34B00B3-B6A5-4122-BB4D-7E50D5831235}" destId="{6B212A4F-CE01-4F84-ADF9-FC75A1C81625}" srcOrd="0" destOrd="0" presId="urn:microsoft.com/office/officeart/2005/8/layout/orgChart1"/>
    <dgm:cxn modelId="{D909EEA9-0AA4-44ED-986A-6AB419BC1037}" srcId="{25D0D73D-A057-446A-9EF4-05CC9B00B444}" destId="{7C6B5AF0-DA84-42F5-954C-E2CFBEC4770E}" srcOrd="0" destOrd="0" parTransId="{911A24E1-F5A3-4F6E-804E-1448AC94E878}" sibTransId="{C4E492C7-DBFD-4E23-B561-697A78EED13E}"/>
    <dgm:cxn modelId="{8FA5BFEA-4F50-495E-BCB5-69FFE1D0D10A}" type="presOf" srcId="{7C6B5AF0-DA84-42F5-954C-E2CFBEC4770E}" destId="{38BD1CC2-8836-42BD-BE81-0D9A4A2ABE4D}" srcOrd="1" destOrd="0" presId="urn:microsoft.com/office/officeart/2005/8/layout/orgChart1"/>
    <dgm:cxn modelId="{D1ED4A23-CF54-47B8-8935-C8B4706F5372}" type="presOf" srcId="{AD18AB0F-5397-4E8C-9B22-889A37871A6C}" destId="{B1D6F4D7-5BEA-46CD-BF31-A01949252C0D}" srcOrd="0" destOrd="0" presId="urn:microsoft.com/office/officeart/2005/8/layout/orgChart1"/>
    <dgm:cxn modelId="{EC615666-2541-4B2F-A90B-87B2647AEF30}" srcId="{AD18AB0F-5397-4E8C-9B22-889A37871A6C}" destId="{E9E139B2-C8DE-417B-9985-0862629574A1}" srcOrd="1" destOrd="0" parTransId="{0E25035F-2034-4F75-9A6E-381C2DCF3CF1}" sibTransId="{0678D4C3-5120-4BE0-9EF0-532C1BBE4E85}"/>
    <dgm:cxn modelId="{1FD4C1C6-5A77-4B0B-84F5-9204FB161F67}" type="presOf" srcId="{0E25035F-2034-4F75-9A6E-381C2DCF3CF1}" destId="{A9001F69-7BF3-4ACC-9605-496C30B0D356}" srcOrd="0" destOrd="0" presId="urn:microsoft.com/office/officeart/2005/8/layout/orgChart1"/>
    <dgm:cxn modelId="{6735CEE9-768D-41D8-9DB8-3EACF5E2CD8C}" srcId="{AD18AB0F-5397-4E8C-9B22-889A37871A6C}" destId="{8D76D04F-DB3A-4A05-BC87-0616947B5BBF}" srcOrd="0" destOrd="0" parTransId="{340A02FE-4B4E-41A9-913F-E39484CDD9DC}" sibTransId="{CFAEFB8D-8D96-4F5C-9120-B7263D2CC890}"/>
    <dgm:cxn modelId="{11BFAABD-E732-41F7-BC91-A1635EEB6D09}" type="presOf" srcId="{7EF12A5A-73CE-4C29-A5DC-7F227D18C23B}" destId="{2A23905E-A1D0-4177-A143-2E7DC4736B26}" srcOrd="0" destOrd="0" presId="urn:microsoft.com/office/officeart/2005/8/layout/orgChart1"/>
    <dgm:cxn modelId="{D5463BDC-B6AD-41FE-8B3B-9821F37BA37A}" type="presOf" srcId="{E2C27880-F53F-40FB-AFD0-1DA50141BDE4}" destId="{EEBA242C-D688-4BAA-8A1F-8A4B181DFEE1}" srcOrd="0" destOrd="0" presId="urn:microsoft.com/office/officeart/2005/8/layout/orgChart1"/>
    <dgm:cxn modelId="{95A0C95F-39FC-44E7-97F8-DFBDBA904D05}" type="presOf" srcId="{40246074-AE39-4230-88E9-D070D5ABE605}" destId="{DA8D1E1D-B071-4693-BB11-9940D0A2E847}" srcOrd="0" destOrd="0" presId="urn:microsoft.com/office/officeart/2005/8/layout/orgChart1"/>
    <dgm:cxn modelId="{C62478EF-FE52-4485-A803-872F808FB751}" type="presOf" srcId="{55C31B0C-E99C-4756-9824-42F4726126E4}" destId="{E2795D23-954A-4B31-947F-1B302109BA17}" srcOrd="0" destOrd="0" presId="urn:microsoft.com/office/officeart/2005/8/layout/orgChart1"/>
    <dgm:cxn modelId="{F32461B7-AFA5-441A-9B71-5E74C99DF271}" type="presOf" srcId="{E9E139B2-C8DE-417B-9985-0862629574A1}" destId="{5D382753-21ED-47CB-B218-7165A4ABCDD8}" srcOrd="1" destOrd="0" presId="urn:microsoft.com/office/officeart/2005/8/layout/orgChart1"/>
    <dgm:cxn modelId="{6C204640-322F-4CD4-B56A-6D9F9C5AD9AE}" type="presOf" srcId="{340A02FE-4B4E-41A9-913F-E39484CDD9DC}" destId="{4A63DA75-6903-434D-B0C2-35E1A79E17BB}" srcOrd="0" destOrd="0" presId="urn:microsoft.com/office/officeart/2005/8/layout/orgChart1"/>
    <dgm:cxn modelId="{D853CFF8-4D5F-44CD-BE65-F5C3A24A8BB8}" type="presOf" srcId="{911A24E1-F5A3-4F6E-804E-1448AC94E878}" destId="{A5C902D0-CF0F-4897-897F-9A74C64B85F2}" srcOrd="0" destOrd="0" presId="urn:microsoft.com/office/officeart/2005/8/layout/orgChart1"/>
    <dgm:cxn modelId="{BAFB5FA7-6764-4E73-8F83-84E6878ED267}" type="presOf" srcId="{85C3C0D0-A587-48A9-8FAD-4777F6317DF1}" destId="{6E80DE5A-B9DF-4952-AF67-19B39713E46A}" srcOrd="0" destOrd="0" presId="urn:microsoft.com/office/officeart/2005/8/layout/orgChart1"/>
    <dgm:cxn modelId="{DBA21B12-F7AD-4041-A22E-B48EE4BDA35F}" type="presOf" srcId="{EBD14CF6-9030-4406-A1C6-76DA97CBBB6A}" destId="{CE082A04-A3D8-4F55-8016-9F3140A48D0A}" srcOrd="0" destOrd="0" presId="urn:microsoft.com/office/officeart/2005/8/layout/orgChart1"/>
    <dgm:cxn modelId="{66535787-97C1-403A-9393-60A6A66C1C0E}" type="presOf" srcId="{7C6B5AF0-DA84-42F5-954C-E2CFBEC4770E}" destId="{D9037AC8-E59D-4D9C-AEDA-E526647D3986}" srcOrd="0" destOrd="0" presId="urn:microsoft.com/office/officeart/2005/8/layout/orgChart1"/>
    <dgm:cxn modelId="{65BA3DA5-FB2B-4788-85D7-A47BD350CD6F}" type="presOf" srcId="{149CC1EE-835A-473C-B445-779226A667B2}" destId="{092C8A64-DEFE-490A-80BA-C4306F03EE22}" srcOrd="0" destOrd="0" presId="urn:microsoft.com/office/officeart/2005/8/layout/orgChart1"/>
    <dgm:cxn modelId="{CAABD407-361A-4FD7-97B8-1D46DA1379F4}" type="presOf" srcId="{EBD14CF6-9030-4406-A1C6-76DA97CBBB6A}" destId="{9C57DC6E-8DD1-48F8-A661-BE60A5506586}" srcOrd="1" destOrd="0" presId="urn:microsoft.com/office/officeart/2005/8/layout/orgChart1"/>
    <dgm:cxn modelId="{038CBB7C-4B6B-411D-8546-45135343520E}" type="presOf" srcId="{AD18AB0F-5397-4E8C-9B22-889A37871A6C}" destId="{C136D723-978C-44BB-B5B5-91DAAEF7DD91}" srcOrd="1" destOrd="0" presId="urn:microsoft.com/office/officeart/2005/8/layout/orgChart1"/>
    <dgm:cxn modelId="{69A4EC04-375B-4C2D-A86F-CDD45270BF1B}" type="presOf" srcId="{25D0D73D-A057-446A-9EF4-05CC9B00B444}" destId="{954F0373-D8AE-45E5-BE53-53EE31B3F8C9}" srcOrd="1" destOrd="0" presId="urn:microsoft.com/office/officeart/2005/8/layout/orgChart1"/>
    <dgm:cxn modelId="{B3336802-4C9C-4275-B59C-720614AC89D9}" srcId="{25D0D73D-A057-446A-9EF4-05CC9B00B444}" destId="{89D7B6D5-4A5E-4A2C-BFD4-207D7655B81F}" srcOrd="1" destOrd="0" parTransId="{55C31B0C-E99C-4756-9824-42F4726126E4}" sibTransId="{EE83D4DD-0DA9-4F66-9921-0E32EF99D167}"/>
    <dgm:cxn modelId="{622F5546-49CD-4376-92BE-8CF6BD9E838F}" type="presOf" srcId="{E2C27880-F53F-40FB-AFD0-1DA50141BDE4}" destId="{E3C72584-ACFD-40FE-A4FC-4A847054F103}" srcOrd="1" destOrd="0" presId="urn:microsoft.com/office/officeart/2005/8/layout/orgChart1"/>
    <dgm:cxn modelId="{00D6661A-B3AB-4F81-B50A-80F09B3596F9}" type="presOf" srcId="{40246074-AE39-4230-88E9-D070D5ABE605}" destId="{721F8BF8-EE62-40C1-B4B1-E78110EA7FA3}" srcOrd="1" destOrd="0" presId="urn:microsoft.com/office/officeart/2005/8/layout/orgChart1"/>
    <dgm:cxn modelId="{645F1EE3-8A6A-4429-AFE1-74AB6DFA5678}" srcId="{EBD14CF6-9030-4406-A1C6-76DA97CBBB6A}" destId="{25D0D73D-A057-446A-9EF4-05CC9B00B444}" srcOrd="0" destOrd="0" parTransId="{461B9386-6930-4466-9A27-5686901A1E06}" sibTransId="{F129911F-0986-4107-9FC5-EEAFA480C32F}"/>
    <dgm:cxn modelId="{3A902070-BD57-4C9C-9D6F-9A5A30BF5E93}" srcId="{40246074-AE39-4230-88E9-D070D5ABE605}" destId="{EBD14CF6-9030-4406-A1C6-76DA97CBBB6A}" srcOrd="1" destOrd="0" parTransId="{85C3C0D0-A587-48A9-8FAD-4777F6317DF1}" sibTransId="{B9168C9A-48DD-44A1-95A7-F24592FD345E}"/>
    <dgm:cxn modelId="{1E44C145-4B30-4B60-B0FB-F3793F8186E1}" type="presOf" srcId="{89D7B6D5-4A5E-4A2C-BFD4-207D7655B81F}" destId="{FDD9D8DF-DF49-4F3C-A423-5089BC86AD61}" srcOrd="1" destOrd="0" presId="urn:microsoft.com/office/officeart/2005/8/layout/orgChart1"/>
    <dgm:cxn modelId="{A1FCBBCB-CAAB-4DF1-8CB1-E45A7D8B03FD}" srcId="{7EF12A5A-73CE-4C29-A5DC-7F227D18C23B}" destId="{40246074-AE39-4230-88E9-D070D5ABE605}" srcOrd="0" destOrd="0" parTransId="{8CDCC670-19CE-4AEA-BA47-DB9939D7C16A}" sibTransId="{B6BBD393-A2CC-43B4-A319-F499ECECDCA3}"/>
    <dgm:cxn modelId="{986495CA-DE99-4F4D-9F69-90F71C74792E}" srcId="{40246074-AE39-4230-88E9-D070D5ABE605}" destId="{AD18AB0F-5397-4E8C-9B22-889A37871A6C}" srcOrd="0" destOrd="0" parTransId="{E34B00B3-B6A5-4122-BB4D-7E50D5831235}" sibTransId="{FFB6C6B3-8332-4FCC-8B51-2FDA24CDD4E2}"/>
    <dgm:cxn modelId="{A3CA9954-5217-4DF4-96EB-84275E79F36E}" type="presOf" srcId="{25D0D73D-A057-446A-9EF4-05CC9B00B444}" destId="{7C7FCD64-7B5C-4D9B-926E-55C1B9527BEA}" srcOrd="0" destOrd="0" presId="urn:microsoft.com/office/officeart/2005/8/layout/orgChart1"/>
    <dgm:cxn modelId="{119194DF-E753-48D1-A8BE-3412C4BC4732}" type="presOf" srcId="{8D76D04F-DB3A-4A05-BC87-0616947B5BBF}" destId="{85323555-C935-4F39-A3AC-9929B6166779}" srcOrd="1" destOrd="0" presId="urn:microsoft.com/office/officeart/2005/8/layout/orgChart1"/>
    <dgm:cxn modelId="{C26D8087-1376-4ED8-A8FD-F00DC3E097A6}" type="presOf" srcId="{72D1BE48-9F7B-45C5-B75F-40EA35BD0C2E}" destId="{13AEC0AD-B422-4FEE-BA7E-94B16831B57E}" srcOrd="0" destOrd="0" presId="urn:microsoft.com/office/officeart/2005/8/layout/orgChart1"/>
    <dgm:cxn modelId="{65B6DD14-AFA2-4B8B-8135-82ABA0838887}" srcId="{8D76D04F-DB3A-4A05-BC87-0616947B5BBF}" destId="{E2C27880-F53F-40FB-AFD0-1DA50141BDE4}" srcOrd="0" destOrd="0" parTransId="{149CC1EE-835A-473C-B445-779226A667B2}" sibTransId="{F77B0740-EF6C-4B6A-BD90-1424865EBA3F}"/>
    <dgm:cxn modelId="{369C3B44-274A-4FBF-B5C9-3ADF467C707B}" type="presOf" srcId="{8D76D04F-DB3A-4A05-BC87-0616947B5BBF}" destId="{F75681C5-0B9F-4B3D-B70C-A7CC1097F707}" srcOrd="0" destOrd="0" presId="urn:microsoft.com/office/officeart/2005/8/layout/orgChart1"/>
    <dgm:cxn modelId="{5B5EB79B-2679-4DB2-B1E7-167738B8147B}" type="presOf" srcId="{89D7B6D5-4A5E-4A2C-BFD4-207D7655B81F}" destId="{7ABC140D-5030-4768-BF8E-EB1594959ADC}" srcOrd="0" destOrd="0" presId="urn:microsoft.com/office/officeart/2005/8/layout/orgChart1"/>
    <dgm:cxn modelId="{A896C930-B0ED-400F-98BA-44876D3B93B0}" type="presOf" srcId="{E9E139B2-C8DE-417B-9985-0862629574A1}" destId="{B8746CB8-A2A2-492B-92EA-4DFF2FA1533C}" srcOrd="0" destOrd="0" presId="urn:microsoft.com/office/officeart/2005/8/layout/orgChart1"/>
    <dgm:cxn modelId="{72AC20EA-19ED-4F15-AD38-8723A8289AEB}" type="presOf" srcId="{E106AE4E-4ADE-48E9-A06C-2BDBCEC1A3DE}" destId="{D83986FF-7C74-4566-BB65-5DB732C91052}" srcOrd="0" destOrd="0" presId="urn:microsoft.com/office/officeart/2005/8/layout/orgChart1"/>
    <dgm:cxn modelId="{F9D5961B-DB09-4741-9DB0-4E5289A2ACE7}" type="presOf" srcId="{461B9386-6930-4466-9A27-5686901A1E06}" destId="{96E1853F-0BE8-480B-8751-24E50BEA9854}" srcOrd="0" destOrd="0" presId="urn:microsoft.com/office/officeart/2005/8/layout/orgChart1"/>
    <dgm:cxn modelId="{C812F4F9-25F9-4397-A252-AB46EE3449B3}" type="presOf" srcId="{72D1BE48-9F7B-45C5-B75F-40EA35BD0C2E}" destId="{6FFC03B9-4D79-4E2C-B549-4DAF8C2E1175}" srcOrd="1" destOrd="0" presId="urn:microsoft.com/office/officeart/2005/8/layout/orgChart1"/>
    <dgm:cxn modelId="{3F0095CA-256B-4D12-BE29-030BAD6CEB4B}" type="presParOf" srcId="{2A23905E-A1D0-4177-A143-2E7DC4736B26}" destId="{A422B17A-767E-4864-811D-49635F1BD2A6}" srcOrd="0" destOrd="0" presId="urn:microsoft.com/office/officeart/2005/8/layout/orgChart1"/>
    <dgm:cxn modelId="{0C67E369-A37E-44A7-9163-F7F2889CCAED}" type="presParOf" srcId="{A422B17A-767E-4864-811D-49635F1BD2A6}" destId="{939570E5-1F8C-4EBA-974E-FCF4686FFAD7}" srcOrd="0" destOrd="0" presId="urn:microsoft.com/office/officeart/2005/8/layout/orgChart1"/>
    <dgm:cxn modelId="{C55EA2FC-2665-4AF0-A330-38A375AE4486}" type="presParOf" srcId="{939570E5-1F8C-4EBA-974E-FCF4686FFAD7}" destId="{DA8D1E1D-B071-4693-BB11-9940D0A2E847}" srcOrd="0" destOrd="0" presId="urn:microsoft.com/office/officeart/2005/8/layout/orgChart1"/>
    <dgm:cxn modelId="{2C23C8EB-42DD-41A6-8978-07A2EB2032B1}" type="presParOf" srcId="{939570E5-1F8C-4EBA-974E-FCF4686FFAD7}" destId="{721F8BF8-EE62-40C1-B4B1-E78110EA7FA3}" srcOrd="1" destOrd="0" presId="urn:microsoft.com/office/officeart/2005/8/layout/orgChart1"/>
    <dgm:cxn modelId="{BA27F427-C547-4796-BC45-C3985321C168}" type="presParOf" srcId="{A422B17A-767E-4864-811D-49635F1BD2A6}" destId="{DD3A5C66-5FC1-49B0-92C8-1E0A52AE6CEA}" srcOrd="1" destOrd="0" presId="urn:microsoft.com/office/officeart/2005/8/layout/orgChart1"/>
    <dgm:cxn modelId="{8A9F09C2-6005-4DCD-8363-B4634C7D3875}" type="presParOf" srcId="{DD3A5C66-5FC1-49B0-92C8-1E0A52AE6CEA}" destId="{6B212A4F-CE01-4F84-ADF9-FC75A1C81625}" srcOrd="0" destOrd="0" presId="urn:microsoft.com/office/officeart/2005/8/layout/orgChart1"/>
    <dgm:cxn modelId="{3483EFA2-B0B9-4AF2-9798-1823336E7F35}" type="presParOf" srcId="{DD3A5C66-5FC1-49B0-92C8-1E0A52AE6CEA}" destId="{F54FF992-129D-4A40-8CCC-B4A3A650E0C9}" srcOrd="1" destOrd="0" presId="urn:microsoft.com/office/officeart/2005/8/layout/orgChart1"/>
    <dgm:cxn modelId="{082ADE5B-6860-482D-93F3-5BE5D36505BD}" type="presParOf" srcId="{F54FF992-129D-4A40-8CCC-B4A3A650E0C9}" destId="{0D8BD5F6-7610-480E-92CE-192BA9DC89C0}" srcOrd="0" destOrd="0" presId="urn:microsoft.com/office/officeart/2005/8/layout/orgChart1"/>
    <dgm:cxn modelId="{B4EE368D-BC98-4DB0-B109-B71B8D44F173}" type="presParOf" srcId="{0D8BD5F6-7610-480E-92CE-192BA9DC89C0}" destId="{B1D6F4D7-5BEA-46CD-BF31-A01949252C0D}" srcOrd="0" destOrd="0" presId="urn:microsoft.com/office/officeart/2005/8/layout/orgChart1"/>
    <dgm:cxn modelId="{CDD45A7D-96DC-41E2-8D25-9E91882CE012}" type="presParOf" srcId="{0D8BD5F6-7610-480E-92CE-192BA9DC89C0}" destId="{C136D723-978C-44BB-B5B5-91DAAEF7DD91}" srcOrd="1" destOrd="0" presId="urn:microsoft.com/office/officeart/2005/8/layout/orgChart1"/>
    <dgm:cxn modelId="{AD79A45D-A912-4B45-A978-7B3222D9C07F}" type="presParOf" srcId="{F54FF992-129D-4A40-8CCC-B4A3A650E0C9}" destId="{5F785F0F-04C7-4CC1-B710-9BB206CDE3DC}" srcOrd="1" destOrd="0" presId="urn:microsoft.com/office/officeart/2005/8/layout/orgChart1"/>
    <dgm:cxn modelId="{A5C5312E-ED33-4260-9498-9D2B8B86F287}" type="presParOf" srcId="{5F785F0F-04C7-4CC1-B710-9BB206CDE3DC}" destId="{4A63DA75-6903-434D-B0C2-35E1A79E17BB}" srcOrd="0" destOrd="0" presId="urn:microsoft.com/office/officeart/2005/8/layout/orgChart1"/>
    <dgm:cxn modelId="{EAEEB82D-A206-4E9D-A5BE-443574041D85}" type="presParOf" srcId="{5F785F0F-04C7-4CC1-B710-9BB206CDE3DC}" destId="{C11E8BA3-1D72-4642-95B4-E37D4B59DA3B}" srcOrd="1" destOrd="0" presId="urn:microsoft.com/office/officeart/2005/8/layout/orgChart1"/>
    <dgm:cxn modelId="{C2CAC9E9-1D15-4F7F-9FB4-5F69859BE55C}" type="presParOf" srcId="{C11E8BA3-1D72-4642-95B4-E37D4B59DA3B}" destId="{BAD77358-9C8C-44E3-86DD-AA9EE82B30BF}" srcOrd="0" destOrd="0" presId="urn:microsoft.com/office/officeart/2005/8/layout/orgChart1"/>
    <dgm:cxn modelId="{484E2550-A3F9-4762-A7BF-510CA9BA5CFB}" type="presParOf" srcId="{BAD77358-9C8C-44E3-86DD-AA9EE82B30BF}" destId="{F75681C5-0B9F-4B3D-B70C-A7CC1097F707}" srcOrd="0" destOrd="0" presId="urn:microsoft.com/office/officeart/2005/8/layout/orgChart1"/>
    <dgm:cxn modelId="{774E869B-9ECA-4278-AFBE-64EEF0AE8324}" type="presParOf" srcId="{BAD77358-9C8C-44E3-86DD-AA9EE82B30BF}" destId="{85323555-C935-4F39-A3AC-9929B6166779}" srcOrd="1" destOrd="0" presId="urn:microsoft.com/office/officeart/2005/8/layout/orgChart1"/>
    <dgm:cxn modelId="{71DC7FCB-85B6-4A2F-BEA4-6A3A39B058BE}" type="presParOf" srcId="{C11E8BA3-1D72-4642-95B4-E37D4B59DA3B}" destId="{CECDB871-A769-4FED-8A40-40C818108FED}" srcOrd="1" destOrd="0" presId="urn:microsoft.com/office/officeart/2005/8/layout/orgChart1"/>
    <dgm:cxn modelId="{E7CC9E16-2636-4288-84C2-1E68CE45EBCA}" type="presParOf" srcId="{CECDB871-A769-4FED-8A40-40C818108FED}" destId="{092C8A64-DEFE-490A-80BA-C4306F03EE22}" srcOrd="0" destOrd="0" presId="urn:microsoft.com/office/officeart/2005/8/layout/orgChart1"/>
    <dgm:cxn modelId="{1D4910F6-05B7-4467-B378-9DC487A5E2AD}" type="presParOf" srcId="{CECDB871-A769-4FED-8A40-40C818108FED}" destId="{A94AF801-A4E1-488C-95DB-04AC04A692BA}" srcOrd="1" destOrd="0" presId="urn:microsoft.com/office/officeart/2005/8/layout/orgChart1"/>
    <dgm:cxn modelId="{83E53DC6-1890-4CA9-ADDB-EFB09CA6DBF1}" type="presParOf" srcId="{A94AF801-A4E1-488C-95DB-04AC04A692BA}" destId="{725A71B1-1562-489C-BDBE-D0E3DA0245AA}" srcOrd="0" destOrd="0" presId="urn:microsoft.com/office/officeart/2005/8/layout/orgChart1"/>
    <dgm:cxn modelId="{C20CCA4C-44B0-4C1D-91D8-4E68CCFB31EB}" type="presParOf" srcId="{725A71B1-1562-489C-BDBE-D0E3DA0245AA}" destId="{EEBA242C-D688-4BAA-8A1F-8A4B181DFEE1}" srcOrd="0" destOrd="0" presId="urn:microsoft.com/office/officeart/2005/8/layout/orgChart1"/>
    <dgm:cxn modelId="{98C35B55-255C-46BE-888A-BEE7C93EC2EC}" type="presParOf" srcId="{725A71B1-1562-489C-BDBE-D0E3DA0245AA}" destId="{E3C72584-ACFD-40FE-A4FC-4A847054F103}" srcOrd="1" destOrd="0" presId="urn:microsoft.com/office/officeart/2005/8/layout/orgChart1"/>
    <dgm:cxn modelId="{5CF35039-7853-4E15-8580-84E800205202}" type="presParOf" srcId="{A94AF801-A4E1-488C-95DB-04AC04A692BA}" destId="{D673F3C2-8D8F-4DA1-AA51-FDE1CCAA7473}" srcOrd="1" destOrd="0" presId="urn:microsoft.com/office/officeart/2005/8/layout/orgChart1"/>
    <dgm:cxn modelId="{82E5795A-2CF1-4A04-A2D3-17E6EB17FFAC}" type="presParOf" srcId="{A94AF801-A4E1-488C-95DB-04AC04A692BA}" destId="{F6B531DF-EFAF-4A64-9882-79EE0A5A3AF8}" srcOrd="2" destOrd="0" presId="urn:microsoft.com/office/officeart/2005/8/layout/orgChart1"/>
    <dgm:cxn modelId="{122DC538-354A-446B-BD5F-364C36CA6222}" type="presParOf" srcId="{C11E8BA3-1D72-4642-95B4-E37D4B59DA3B}" destId="{2CF325F7-CEF1-451F-9D89-9D7916073D14}" srcOrd="2" destOrd="0" presId="urn:microsoft.com/office/officeart/2005/8/layout/orgChart1"/>
    <dgm:cxn modelId="{02A39584-4832-4EEE-9ED7-378992C142F1}" type="presParOf" srcId="{5F785F0F-04C7-4CC1-B710-9BB206CDE3DC}" destId="{A9001F69-7BF3-4ACC-9605-496C30B0D356}" srcOrd="2" destOrd="0" presId="urn:microsoft.com/office/officeart/2005/8/layout/orgChart1"/>
    <dgm:cxn modelId="{F604F467-154D-48F4-A021-517AAACD7738}" type="presParOf" srcId="{5F785F0F-04C7-4CC1-B710-9BB206CDE3DC}" destId="{703581D5-D632-441C-B3AF-0712A73A4683}" srcOrd="3" destOrd="0" presId="urn:microsoft.com/office/officeart/2005/8/layout/orgChart1"/>
    <dgm:cxn modelId="{243C5327-D1B6-4BB2-9C10-E3BDECDF7723}" type="presParOf" srcId="{703581D5-D632-441C-B3AF-0712A73A4683}" destId="{ED783D0F-B264-4C09-B9DF-1B4F02885499}" srcOrd="0" destOrd="0" presId="urn:microsoft.com/office/officeart/2005/8/layout/orgChart1"/>
    <dgm:cxn modelId="{A5EC2A3A-F2AB-4582-8A5F-A39B3BF7EF6A}" type="presParOf" srcId="{ED783D0F-B264-4C09-B9DF-1B4F02885499}" destId="{B8746CB8-A2A2-492B-92EA-4DFF2FA1533C}" srcOrd="0" destOrd="0" presId="urn:microsoft.com/office/officeart/2005/8/layout/orgChart1"/>
    <dgm:cxn modelId="{270A6764-6B2E-42EF-8C2B-DCC160A82159}" type="presParOf" srcId="{ED783D0F-B264-4C09-B9DF-1B4F02885499}" destId="{5D382753-21ED-47CB-B218-7165A4ABCDD8}" srcOrd="1" destOrd="0" presId="urn:microsoft.com/office/officeart/2005/8/layout/orgChart1"/>
    <dgm:cxn modelId="{CCACA135-6A8C-4D02-9BF5-7C2393701978}" type="presParOf" srcId="{703581D5-D632-441C-B3AF-0712A73A4683}" destId="{06C652AA-7A4D-4842-AAD7-AB3D67ED0A5F}" srcOrd="1" destOrd="0" presId="urn:microsoft.com/office/officeart/2005/8/layout/orgChart1"/>
    <dgm:cxn modelId="{E7B63ECD-D27F-47CE-8C7F-039564A9F1F8}" type="presParOf" srcId="{703581D5-D632-441C-B3AF-0712A73A4683}" destId="{0FFDBAF7-4672-45BD-BED6-59094C2D0759}" srcOrd="2" destOrd="0" presId="urn:microsoft.com/office/officeart/2005/8/layout/orgChart1"/>
    <dgm:cxn modelId="{7073F80A-D37C-423E-88A1-86DA1672C101}" type="presParOf" srcId="{F54FF992-129D-4A40-8CCC-B4A3A650E0C9}" destId="{F8F71672-7497-4C80-B944-78CE9BE97879}" srcOrd="2" destOrd="0" presId="urn:microsoft.com/office/officeart/2005/8/layout/orgChart1"/>
    <dgm:cxn modelId="{B377910B-EB4B-436E-80F2-5DA04874A677}" type="presParOf" srcId="{DD3A5C66-5FC1-49B0-92C8-1E0A52AE6CEA}" destId="{6E80DE5A-B9DF-4952-AF67-19B39713E46A}" srcOrd="2" destOrd="0" presId="urn:microsoft.com/office/officeart/2005/8/layout/orgChart1"/>
    <dgm:cxn modelId="{78689C83-2EEB-464E-97ED-CBE934B5B76C}" type="presParOf" srcId="{DD3A5C66-5FC1-49B0-92C8-1E0A52AE6CEA}" destId="{80812D5E-363E-4BA7-8F2D-C4B29CCF0B21}" srcOrd="3" destOrd="0" presId="urn:microsoft.com/office/officeart/2005/8/layout/orgChart1"/>
    <dgm:cxn modelId="{82F98E2B-D402-4F8B-AD8C-6648AC76DE97}" type="presParOf" srcId="{80812D5E-363E-4BA7-8F2D-C4B29CCF0B21}" destId="{35A44A08-0EDF-47B4-ACA9-7BA732B17A72}" srcOrd="0" destOrd="0" presId="urn:microsoft.com/office/officeart/2005/8/layout/orgChart1"/>
    <dgm:cxn modelId="{EEC1554B-6C57-4727-B391-54D12E4F284B}" type="presParOf" srcId="{35A44A08-0EDF-47B4-ACA9-7BA732B17A72}" destId="{CE082A04-A3D8-4F55-8016-9F3140A48D0A}" srcOrd="0" destOrd="0" presId="urn:microsoft.com/office/officeart/2005/8/layout/orgChart1"/>
    <dgm:cxn modelId="{FDEF01AB-0795-4E86-A07A-9552B027E945}" type="presParOf" srcId="{35A44A08-0EDF-47B4-ACA9-7BA732B17A72}" destId="{9C57DC6E-8DD1-48F8-A661-BE60A5506586}" srcOrd="1" destOrd="0" presId="urn:microsoft.com/office/officeart/2005/8/layout/orgChart1"/>
    <dgm:cxn modelId="{6C5C5B6F-CA14-42E7-A9E8-52C6082A7825}" type="presParOf" srcId="{80812D5E-363E-4BA7-8F2D-C4B29CCF0B21}" destId="{67976CC6-1ECC-4EBF-947C-26B5E76B0CF7}" srcOrd="1" destOrd="0" presId="urn:microsoft.com/office/officeart/2005/8/layout/orgChart1"/>
    <dgm:cxn modelId="{2C1B954D-B3BA-4F57-814E-45998D26C0FD}" type="presParOf" srcId="{67976CC6-1ECC-4EBF-947C-26B5E76B0CF7}" destId="{96E1853F-0BE8-480B-8751-24E50BEA9854}" srcOrd="0" destOrd="0" presId="urn:microsoft.com/office/officeart/2005/8/layout/orgChart1"/>
    <dgm:cxn modelId="{CAE697E0-3A4E-4541-BE7D-8723C3BEB4D5}" type="presParOf" srcId="{67976CC6-1ECC-4EBF-947C-26B5E76B0CF7}" destId="{8CD7A26E-5D3A-4926-8369-651829330181}" srcOrd="1" destOrd="0" presId="urn:microsoft.com/office/officeart/2005/8/layout/orgChart1"/>
    <dgm:cxn modelId="{77EFC9EA-00B3-4E9B-A780-48B3F1E18AC3}" type="presParOf" srcId="{8CD7A26E-5D3A-4926-8369-651829330181}" destId="{8C93022B-D01A-4EE9-8F3B-1DDAC25BC906}" srcOrd="0" destOrd="0" presId="urn:microsoft.com/office/officeart/2005/8/layout/orgChart1"/>
    <dgm:cxn modelId="{33EBA1DC-FAEA-4FA0-88F2-8E403C139D3A}" type="presParOf" srcId="{8C93022B-D01A-4EE9-8F3B-1DDAC25BC906}" destId="{7C7FCD64-7B5C-4D9B-926E-55C1B9527BEA}" srcOrd="0" destOrd="0" presId="urn:microsoft.com/office/officeart/2005/8/layout/orgChart1"/>
    <dgm:cxn modelId="{9691E9E6-F26E-4059-B103-0E19DA98141B}" type="presParOf" srcId="{8C93022B-D01A-4EE9-8F3B-1DDAC25BC906}" destId="{954F0373-D8AE-45E5-BE53-53EE31B3F8C9}" srcOrd="1" destOrd="0" presId="urn:microsoft.com/office/officeart/2005/8/layout/orgChart1"/>
    <dgm:cxn modelId="{E61BE2AB-8575-445A-A39C-C71F05B360B8}" type="presParOf" srcId="{8CD7A26E-5D3A-4926-8369-651829330181}" destId="{C549B6A4-0DFF-4EA5-828D-187CC760329C}" srcOrd="1" destOrd="0" presId="urn:microsoft.com/office/officeart/2005/8/layout/orgChart1"/>
    <dgm:cxn modelId="{47A5DF43-1B0B-4DF0-A0E3-4D721F55AB95}" type="presParOf" srcId="{C549B6A4-0DFF-4EA5-828D-187CC760329C}" destId="{A5C902D0-CF0F-4897-897F-9A74C64B85F2}" srcOrd="0" destOrd="0" presId="urn:microsoft.com/office/officeart/2005/8/layout/orgChart1"/>
    <dgm:cxn modelId="{BE34E2FE-2DCE-4EA7-B167-95A002941FCE}" type="presParOf" srcId="{C549B6A4-0DFF-4EA5-828D-187CC760329C}" destId="{95EBF94E-90D0-4843-895F-A0E581D09FD7}" srcOrd="1" destOrd="0" presId="urn:microsoft.com/office/officeart/2005/8/layout/orgChart1"/>
    <dgm:cxn modelId="{C241CBE3-2190-4338-90FF-97A651EE7664}" type="presParOf" srcId="{95EBF94E-90D0-4843-895F-A0E581D09FD7}" destId="{9B6F2476-A45D-452F-ACDD-45E1A2053527}" srcOrd="0" destOrd="0" presId="urn:microsoft.com/office/officeart/2005/8/layout/orgChart1"/>
    <dgm:cxn modelId="{F75A8EB4-A8AC-42B2-991D-2B0DADF7951C}" type="presParOf" srcId="{9B6F2476-A45D-452F-ACDD-45E1A2053527}" destId="{D9037AC8-E59D-4D9C-AEDA-E526647D3986}" srcOrd="0" destOrd="0" presId="urn:microsoft.com/office/officeart/2005/8/layout/orgChart1"/>
    <dgm:cxn modelId="{D198207B-163B-4CAD-9447-CBE2FAAEC5DA}" type="presParOf" srcId="{9B6F2476-A45D-452F-ACDD-45E1A2053527}" destId="{38BD1CC2-8836-42BD-BE81-0D9A4A2ABE4D}" srcOrd="1" destOrd="0" presId="urn:microsoft.com/office/officeart/2005/8/layout/orgChart1"/>
    <dgm:cxn modelId="{2E33B2BB-ABC2-44F5-B57E-9C82BEA10300}" type="presParOf" srcId="{95EBF94E-90D0-4843-895F-A0E581D09FD7}" destId="{ACC36113-9300-4F41-8972-AF7C2BA017BB}" srcOrd="1" destOrd="0" presId="urn:microsoft.com/office/officeart/2005/8/layout/orgChart1"/>
    <dgm:cxn modelId="{9F6A2C21-EB26-4A83-ABA8-34E84CD62789}" type="presParOf" srcId="{95EBF94E-90D0-4843-895F-A0E581D09FD7}" destId="{38DC05BF-9E8B-49A9-9E87-231DFCD22550}" srcOrd="2" destOrd="0" presId="urn:microsoft.com/office/officeart/2005/8/layout/orgChart1"/>
    <dgm:cxn modelId="{C6DF02F4-0B8D-4376-982E-86AF5E08648D}" type="presParOf" srcId="{C549B6A4-0DFF-4EA5-828D-187CC760329C}" destId="{E2795D23-954A-4B31-947F-1B302109BA17}" srcOrd="2" destOrd="0" presId="urn:microsoft.com/office/officeart/2005/8/layout/orgChart1"/>
    <dgm:cxn modelId="{2C2328BD-E6C8-40D7-8A08-8E66E6B5AFB6}" type="presParOf" srcId="{C549B6A4-0DFF-4EA5-828D-187CC760329C}" destId="{F3D62216-E332-4377-9B4F-2F1F513B0883}" srcOrd="3" destOrd="0" presId="urn:microsoft.com/office/officeart/2005/8/layout/orgChart1"/>
    <dgm:cxn modelId="{C83A2D96-74AB-49A4-A9B3-8F6F2822AC71}" type="presParOf" srcId="{F3D62216-E332-4377-9B4F-2F1F513B0883}" destId="{A419AEA5-EDBA-4616-BB56-649963202099}" srcOrd="0" destOrd="0" presId="urn:microsoft.com/office/officeart/2005/8/layout/orgChart1"/>
    <dgm:cxn modelId="{1C5EB4A6-93AC-4B3B-B224-D215CDDCD146}" type="presParOf" srcId="{A419AEA5-EDBA-4616-BB56-649963202099}" destId="{7ABC140D-5030-4768-BF8E-EB1594959ADC}" srcOrd="0" destOrd="0" presId="urn:microsoft.com/office/officeart/2005/8/layout/orgChart1"/>
    <dgm:cxn modelId="{36390696-8D22-44C9-8339-DF64F815A0C8}" type="presParOf" srcId="{A419AEA5-EDBA-4616-BB56-649963202099}" destId="{FDD9D8DF-DF49-4F3C-A423-5089BC86AD61}" srcOrd="1" destOrd="0" presId="urn:microsoft.com/office/officeart/2005/8/layout/orgChart1"/>
    <dgm:cxn modelId="{DFD23BC3-6100-4034-AB0C-357CF3427E37}" type="presParOf" srcId="{F3D62216-E332-4377-9B4F-2F1F513B0883}" destId="{74718507-3F8E-4649-ADAF-124B6CD6D817}" srcOrd="1" destOrd="0" presId="urn:microsoft.com/office/officeart/2005/8/layout/orgChart1"/>
    <dgm:cxn modelId="{BBBB4D38-DE66-4C64-9094-C30D2FA2E843}" type="presParOf" srcId="{F3D62216-E332-4377-9B4F-2F1F513B0883}" destId="{336E34F1-30F8-4598-92B8-CD3212EC6E9A}" srcOrd="2" destOrd="0" presId="urn:microsoft.com/office/officeart/2005/8/layout/orgChart1"/>
    <dgm:cxn modelId="{CFD5D588-2991-40F6-BC2F-70167AB49F43}" type="presParOf" srcId="{8CD7A26E-5D3A-4926-8369-651829330181}" destId="{E31346E1-EE2C-4575-81C8-A6834F58C2E1}" srcOrd="2" destOrd="0" presId="urn:microsoft.com/office/officeart/2005/8/layout/orgChart1"/>
    <dgm:cxn modelId="{E8B340BF-7B7F-4034-98F6-F208BDD8B982}" type="presParOf" srcId="{80812D5E-363E-4BA7-8F2D-C4B29CCF0B21}" destId="{B61278C1-F485-47C2-B14F-052398414591}" srcOrd="2" destOrd="0" presId="urn:microsoft.com/office/officeart/2005/8/layout/orgChart1"/>
    <dgm:cxn modelId="{CD74D072-844E-4FDA-A5CE-DE5F22E65659}" type="presParOf" srcId="{DD3A5C66-5FC1-49B0-92C8-1E0A52AE6CEA}" destId="{D83986FF-7C74-4566-BB65-5DB732C91052}" srcOrd="4" destOrd="0" presId="urn:microsoft.com/office/officeart/2005/8/layout/orgChart1"/>
    <dgm:cxn modelId="{C878F2AB-0B8D-4777-A5E6-2297E3EB52FC}" type="presParOf" srcId="{DD3A5C66-5FC1-49B0-92C8-1E0A52AE6CEA}" destId="{9AC7E0FD-BA26-4355-96FD-52737C00450F}" srcOrd="5" destOrd="0" presId="urn:microsoft.com/office/officeart/2005/8/layout/orgChart1"/>
    <dgm:cxn modelId="{0E9A5990-BCAA-40FB-85A9-5FA6591FDE7F}" type="presParOf" srcId="{9AC7E0FD-BA26-4355-96FD-52737C00450F}" destId="{7794EB76-BE2C-4EA3-8172-015E74966C55}" srcOrd="0" destOrd="0" presId="urn:microsoft.com/office/officeart/2005/8/layout/orgChart1"/>
    <dgm:cxn modelId="{B74514BF-69BA-4684-9B89-E4AA11BD094B}" type="presParOf" srcId="{7794EB76-BE2C-4EA3-8172-015E74966C55}" destId="{13AEC0AD-B422-4FEE-BA7E-94B16831B57E}" srcOrd="0" destOrd="0" presId="urn:microsoft.com/office/officeart/2005/8/layout/orgChart1"/>
    <dgm:cxn modelId="{7209E54F-90CE-49B8-8A0B-036092FE82D0}" type="presParOf" srcId="{7794EB76-BE2C-4EA3-8172-015E74966C55}" destId="{6FFC03B9-4D79-4E2C-B549-4DAF8C2E1175}" srcOrd="1" destOrd="0" presId="urn:microsoft.com/office/officeart/2005/8/layout/orgChart1"/>
    <dgm:cxn modelId="{61896648-B076-410C-BB77-0B733F4DFB7F}" type="presParOf" srcId="{9AC7E0FD-BA26-4355-96FD-52737C00450F}" destId="{7E3885B2-3DEF-4C9E-A109-14525CDC494F}" srcOrd="1" destOrd="0" presId="urn:microsoft.com/office/officeart/2005/8/layout/orgChart1"/>
    <dgm:cxn modelId="{78F7E3AA-5A0A-4432-81E2-B4062CC25929}" type="presParOf" srcId="{9AC7E0FD-BA26-4355-96FD-52737C00450F}" destId="{42728B8E-89A9-453C-9287-3C3AC36B5720}" srcOrd="2" destOrd="0" presId="urn:microsoft.com/office/officeart/2005/8/layout/orgChart1"/>
    <dgm:cxn modelId="{3B2CE905-D8F4-467A-9B8A-46E9740EE479}" type="presParOf" srcId="{A422B17A-767E-4864-811D-49635F1BD2A6}" destId="{97154615-F94A-4371-9398-3A0E209BAD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F12A5A-73CE-4C29-A5DC-7F227D18C23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246074-AE39-4230-88E9-D070D5ABE605}">
      <dgm:prSet custT="1"/>
      <dgm:spPr/>
      <dgm:t>
        <a:bodyPr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cap="none" normalizeH="0" baseline="0" dirty="0" smtClean="0">
              <a:ln/>
              <a:effectLst/>
              <a:latin typeface="Arial" charset="0"/>
            </a:rPr>
            <a:t>Other jobs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8CDCC670-19CE-4AEA-BA47-DB9939D7C16A}" type="parTrans" cxnId="{A1FCBBCB-CAAB-4DF1-8CB1-E45A7D8B03FD}">
      <dgm:prSet/>
      <dgm:spPr/>
      <dgm:t>
        <a:bodyPr/>
        <a:lstStyle/>
        <a:p>
          <a:endParaRPr lang="en-GB"/>
        </a:p>
      </dgm:t>
    </dgm:pt>
    <dgm:pt modelId="{B6BBD393-A2CC-43B4-A319-F499ECECDCA3}" type="sibTrans" cxnId="{A1FCBBCB-CAAB-4DF1-8CB1-E45A7D8B03FD}">
      <dgm:prSet/>
      <dgm:spPr/>
      <dgm:t>
        <a:bodyPr/>
        <a:lstStyle/>
        <a:p>
          <a:endParaRPr lang="en-GB"/>
        </a:p>
      </dgm:t>
    </dgm:pt>
    <dgm:pt modelId="{AD18AB0F-5397-4E8C-9B22-889A37871A6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cap="none" normalizeH="0" baseline="0" dirty="0" smtClean="0">
              <a:ln/>
              <a:effectLst/>
              <a:latin typeface="Arial" charset="0"/>
            </a:rPr>
            <a:t>Timetabling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Mike Phillips 0.5 *</a:t>
          </a:r>
        </a:p>
      </dgm:t>
    </dgm:pt>
    <dgm:pt modelId="{E34B00B3-B6A5-4122-BB4D-7E50D5831235}" type="parTrans" cxnId="{986495CA-DE99-4F4D-9F69-90F71C74792E}">
      <dgm:prSet/>
      <dgm:spPr/>
      <dgm:t>
        <a:bodyPr/>
        <a:lstStyle/>
        <a:p>
          <a:endParaRPr lang="en-GB"/>
        </a:p>
      </dgm:t>
    </dgm:pt>
    <dgm:pt modelId="{FFB6C6B3-8332-4FCC-8B51-2FDA24CDD4E2}" type="sibTrans" cxnId="{986495CA-DE99-4F4D-9F69-90F71C74792E}">
      <dgm:prSet/>
      <dgm:spPr/>
      <dgm:t>
        <a:bodyPr/>
        <a:lstStyle/>
        <a:p>
          <a:endParaRPr lang="en-GB"/>
        </a:p>
      </dgm:t>
    </dgm:pt>
    <dgm:pt modelId="{EBD14CF6-9030-4406-A1C6-76DA97CBBB6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cap="none" normalizeH="0" baseline="0" dirty="0" smtClean="0">
              <a:ln/>
              <a:effectLst/>
              <a:latin typeface="Arial" charset="0"/>
            </a:rPr>
            <a:t>Workload model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Sally Seedhouse 0.29 *</a:t>
          </a:r>
        </a:p>
      </dgm:t>
    </dgm:pt>
    <dgm:pt modelId="{85C3C0D0-A587-48A9-8FAD-4777F6317DF1}" type="parTrans" cxnId="{3A902070-BD57-4C9C-9D6F-9A5A30BF5E93}">
      <dgm:prSet/>
      <dgm:spPr/>
      <dgm:t>
        <a:bodyPr/>
        <a:lstStyle/>
        <a:p>
          <a:endParaRPr lang="en-GB"/>
        </a:p>
      </dgm:t>
    </dgm:pt>
    <dgm:pt modelId="{B9168C9A-48DD-44A1-95A7-F24592FD345E}" type="sibTrans" cxnId="{3A902070-BD57-4C9C-9D6F-9A5A30BF5E93}">
      <dgm:prSet/>
      <dgm:spPr/>
      <dgm:t>
        <a:bodyPr/>
        <a:lstStyle/>
        <a:p>
          <a:endParaRPr lang="en-GB"/>
        </a:p>
      </dgm:t>
    </dgm:pt>
    <dgm:pt modelId="{7A50FCAC-82DB-402B-AD43-D8DC3B223EB1}">
      <dgm:prSet custT="1"/>
      <dgm:spPr/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en-GB" sz="800" b="1" dirty="0" smtClean="0"/>
            <a:t>Admin Support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Jean Wyatt  0.2 </a:t>
          </a:r>
          <a:r>
            <a:rPr lang="en-GB" sz="800" i="1" dirty="0" smtClean="0"/>
            <a:t>*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Lucy Smith 0.2 *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Jane Clark 0.2 * (building and admin support)</a:t>
          </a:r>
        </a:p>
      </dgm:t>
    </dgm:pt>
    <dgm:pt modelId="{1A15FAA3-AEAC-451A-ADA4-F0D41FCF67DA}" type="parTrans" cxnId="{C0DE9909-8E85-4C8B-B749-8E8DC7C2C1F4}">
      <dgm:prSet/>
      <dgm:spPr/>
      <dgm:t>
        <a:bodyPr/>
        <a:lstStyle/>
        <a:p>
          <a:endParaRPr lang="en-GB"/>
        </a:p>
      </dgm:t>
    </dgm:pt>
    <dgm:pt modelId="{427525FA-FBB4-4A96-B52B-AC10A02BFDD9}" type="sibTrans" cxnId="{C0DE9909-8E85-4C8B-B749-8E8DC7C2C1F4}">
      <dgm:prSet/>
      <dgm:spPr/>
      <dgm:t>
        <a:bodyPr/>
        <a:lstStyle/>
        <a:p>
          <a:endParaRPr lang="en-GB"/>
        </a:p>
      </dgm:t>
    </dgm:pt>
    <dgm:pt modelId="{2A23905E-A1D0-4177-A143-2E7DC4736B26}" type="pres">
      <dgm:prSet presAssocID="{7EF12A5A-73CE-4C29-A5DC-7F227D18C2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422B17A-767E-4864-811D-49635F1BD2A6}" type="pres">
      <dgm:prSet presAssocID="{40246074-AE39-4230-88E9-D070D5ABE605}" presName="hierRoot1" presStyleCnt="0">
        <dgm:presLayoutVars>
          <dgm:hierBranch/>
        </dgm:presLayoutVars>
      </dgm:prSet>
      <dgm:spPr/>
    </dgm:pt>
    <dgm:pt modelId="{939570E5-1F8C-4EBA-974E-FCF4686FFAD7}" type="pres">
      <dgm:prSet presAssocID="{40246074-AE39-4230-88E9-D070D5ABE605}" presName="rootComposite1" presStyleCnt="0"/>
      <dgm:spPr/>
    </dgm:pt>
    <dgm:pt modelId="{DA8D1E1D-B071-4693-BB11-9940D0A2E847}" type="pres">
      <dgm:prSet presAssocID="{40246074-AE39-4230-88E9-D070D5ABE605}" presName="rootText1" presStyleLbl="node0" presStyleIdx="0" presStyleCnt="1" custScaleY="85506" custLinFactNeighborX="3432" custLinFactNeighborY="-111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1F8BF8-EE62-40C1-B4B1-E78110EA7FA3}" type="pres">
      <dgm:prSet presAssocID="{40246074-AE39-4230-88E9-D070D5ABE60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D3A5C66-5FC1-49B0-92C8-1E0A52AE6CEA}" type="pres">
      <dgm:prSet presAssocID="{40246074-AE39-4230-88E9-D070D5ABE605}" presName="hierChild2" presStyleCnt="0"/>
      <dgm:spPr/>
    </dgm:pt>
    <dgm:pt modelId="{6B212A4F-CE01-4F84-ADF9-FC75A1C81625}" type="pres">
      <dgm:prSet presAssocID="{E34B00B3-B6A5-4122-BB4D-7E50D5831235}" presName="Name35" presStyleLbl="parChTrans1D2" presStyleIdx="0" presStyleCnt="3"/>
      <dgm:spPr/>
      <dgm:t>
        <a:bodyPr/>
        <a:lstStyle/>
        <a:p>
          <a:endParaRPr lang="en-GB"/>
        </a:p>
      </dgm:t>
    </dgm:pt>
    <dgm:pt modelId="{F54FF992-129D-4A40-8CCC-B4A3A650E0C9}" type="pres">
      <dgm:prSet presAssocID="{AD18AB0F-5397-4E8C-9B22-889A37871A6C}" presName="hierRoot2" presStyleCnt="0">
        <dgm:presLayoutVars>
          <dgm:hierBranch/>
        </dgm:presLayoutVars>
      </dgm:prSet>
      <dgm:spPr/>
    </dgm:pt>
    <dgm:pt modelId="{0D8BD5F6-7610-480E-92CE-192BA9DC89C0}" type="pres">
      <dgm:prSet presAssocID="{AD18AB0F-5397-4E8C-9B22-889A37871A6C}" presName="rootComposite" presStyleCnt="0"/>
      <dgm:spPr/>
    </dgm:pt>
    <dgm:pt modelId="{B1D6F4D7-5BEA-46CD-BF31-A01949252C0D}" type="pres">
      <dgm:prSet presAssocID="{AD18AB0F-5397-4E8C-9B22-889A37871A6C}" presName="rootText" presStyleLbl="node2" presStyleIdx="0" presStyleCnt="3" custScaleY="1008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36D723-978C-44BB-B5B5-91DAAEF7DD91}" type="pres">
      <dgm:prSet presAssocID="{AD18AB0F-5397-4E8C-9B22-889A37871A6C}" presName="rootConnector" presStyleLbl="node2" presStyleIdx="0" presStyleCnt="3"/>
      <dgm:spPr/>
      <dgm:t>
        <a:bodyPr/>
        <a:lstStyle/>
        <a:p>
          <a:endParaRPr lang="en-GB"/>
        </a:p>
      </dgm:t>
    </dgm:pt>
    <dgm:pt modelId="{5F785F0F-04C7-4CC1-B710-9BB206CDE3DC}" type="pres">
      <dgm:prSet presAssocID="{AD18AB0F-5397-4E8C-9B22-889A37871A6C}" presName="hierChild4" presStyleCnt="0"/>
      <dgm:spPr/>
    </dgm:pt>
    <dgm:pt modelId="{F8F71672-7497-4C80-B944-78CE9BE97879}" type="pres">
      <dgm:prSet presAssocID="{AD18AB0F-5397-4E8C-9B22-889A37871A6C}" presName="hierChild5" presStyleCnt="0"/>
      <dgm:spPr/>
    </dgm:pt>
    <dgm:pt modelId="{6E80DE5A-B9DF-4952-AF67-19B39713E46A}" type="pres">
      <dgm:prSet presAssocID="{85C3C0D0-A587-48A9-8FAD-4777F6317DF1}" presName="Name35" presStyleLbl="parChTrans1D2" presStyleIdx="1" presStyleCnt="3"/>
      <dgm:spPr/>
      <dgm:t>
        <a:bodyPr/>
        <a:lstStyle/>
        <a:p>
          <a:endParaRPr lang="en-GB"/>
        </a:p>
      </dgm:t>
    </dgm:pt>
    <dgm:pt modelId="{80812D5E-363E-4BA7-8F2D-C4B29CCF0B21}" type="pres">
      <dgm:prSet presAssocID="{EBD14CF6-9030-4406-A1C6-76DA97CBBB6A}" presName="hierRoot2" presStyleCnt="0">
        <dgm:presLayoutVars>
          <dgm:hierBranch/>
        </dgm:presLayoutVars>
      </dgm:prSet>
      <dgm:spPr/>
    </dgm:pt>
    <dgm:pt modelId="{35A44A08-0EDF-47B4-ACA9-7BA732B17A72}" type="pres">
      <dgm:prSet presAssocID="{EBD14CF6-9030-4406-A1C6-76DA97CBBB6A}" presName="rootComposite" presStyleCnt="0"/>
      <dgm:spPr/>
    </dgm:pt>
    <dgm:pt modelId="{CE082A04-A3D8-4F55-8016-9F3140A48D0A}" type="pres">
      <dgm:prSet presAssocID="{EBD14CF6-9030-4406-A1C6-76DA97CBBB6A}" presName="rootText" presStyleLbl="node2" presStyleIdx="1" presStyleCnt="3" custScaleX="105992" custScaleY="1008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C57DC6E-8DD1-48F8-A661-BE60A5506586}" type="pres">
      <dgm:prSet presAssocID="{EBD14CF6-9030-4406-A1C6-76DA97CBBB6A}" presName="rootConnector" presStyleLbl="node2" presStyleIdx="1" presStyleCnt="3"/>
      <dgm:spPr/>
      <dgm:t>
        <a:bodyPr/>
        <a:lstStyle/>
        <a:p>
          <a:endParaRPr lang="en-GB"/>
        </a:p>
      </dgm:t>
    </dgm:pt>
    <dgm:pt modelId="{67976CC6-1ECC-4EBF-947C-26B5E76B0CF7}" type="pres">
      <dgm:prSet presAssocID="{EBD14CF6-9030-4406-A1C6-76DA97CBBB6A}" presName="hierChild4" presStyleCnt="0"/>
      <dgm:spPr/>
    </dgm:pt>
    <dgm:pt modelId="{B61278C1-F485-47C2-B14F-052398414591}" type="pres">
      <dgm:prSet presAssocID="{EBD14CF6-9030-4406-A1C6-76DA97CBBB6A}" presName="hierChild5" presStyleCnt="0"/>
      <dgm:spPr/>
    </dgm:pt>
    <dgm:pt modelId="{6C651802-179E-4DEA-8CE8-E7125E7C7904}" type="pres">
      <dgm:prSet presAssocID="{1A15FAA3-AEAC-451A-ADA4-F0D41FCF67DA}" presName="Name35" presStyleLbl="parChTrans1D2" presStyleIdx="2" presStyleCnt="3"/>
      <dgm:spPr/>
      <dgm:t>
        <a:bodyPr/>
        <a:lstStyle/>
        <a:p>
          <a:endParaRPr lang="en-GB"/>
        </a:p>
      </dgm:t>
    </dgm:pt>
    <dgm:pt modelId="{CF3EEA3B-AA20-4F9A-900D-E71C8F49F213}" type="pres">
      <dgm:prSet presAssocID="{7A50FCAC-82DB-402B-AD43-D8DC3B223EB1}" presName="hierRoot2" presStyleCnt="0">
        <dgm:presLayoutVars>
          <dgm:hierBranch val="init"/>
        </dgm:presLayoutVars>
      </dgm:prSet>
      <dgm:spPr/>
    </dgm:pt>
    <dgm:pt modelId="{3DDD8439-E0CB-4ADE-B7A6-D49C964B9661}" type="pres">
      <dgm:prSet presAssocID="{7A50FCAC-82DB-402B-AD43-D8DC3B223EB1}" presName="rootComposite" presStyleCnt="0"/>
      <dgm:spPr/>
    </dgm:pt>
    <dgm:pt modelId="{88BF3D18-DB54-40D9-8352-1A512F691C40}" type="pres">
      <dgm:prSet presAssocID="{7A50FCAC-82DB-402B-AD43-D8DC3B223EB1}" presName="rootText" presStyleLbl="node2" presStyleIdx="2" presStyleCnt="3" custScaleY="1994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FAE474E-92AC-4549-B6CA-B4695DAEDF2A}" type="pres">
      <dgm:prSet presAssocID="{7A50FCAC-82DB-402B-AD43-D8DC3B223EB1}" presName="rootConnector" presStyleLbl="node2" presStyleIdx="2" presStyleCnt="3"/>
      <dgm:spPr/>
      <dgm:t>
        <a:bodyPr/>
        <a:lstStyle/>
        <a:p>
          <a:endParaRPr lang="en-GB"/>
        </a:p>
      </dgm:t>
    </dgm:pt>
    <dgm:pt modelId="{2059E12E-2871-4314-8BA2-21F03C1DD91A}" type="pres">
      <dgm:prSet presAssocID="{7A50FCAC-82DB-402B-AD43-D8DC3B223EB1}" presName="hierChild4" presStyleCnt="0"/>
      <dgm:spPr/>
    </dgm:pt>
    <dgm:pt modelId="{D402A67F-8F01-458B-A0CD-6CAED79B136B}" type="pres">
      <dgm:prSet presAssocID="{7A50FCAC-82DB-402B-AD43-D8DC3B223EB1}" presName="hierChild5" presStyleCnt="0"/>
      <dgm:spPr/>
    </dgm:pt>
    <dgm:pt modelId="{97154615-F94A-4371-9398-3A0E209BADFB}" type="pres">
      <dgm:prSet presAssocID="{40246074-AE39-4230-88E9-D070D5ABE605}" presName="hierChild3" presStyleCnt="0"/>
      <dgm:spPr/>
    </dgm:pt>
  </dgm:ptLst>
  <dgm:cxnLst>
    <dgm:cxn modelId="{C0DE9909-8E85-4C8B-B749-8E8DC7C2C1F4}" srcId="{40246074-AE39-4230-88E9-D070D5ABE605}" destId="{7A50FCAC-82DB-402B-AD43-D8DC3B223EB1}" srcOrd="2" destOrd="0" parTransId="{1A15FAA3-AEAC-451A-ADA4-F0D41FCF67DA}" sibTransId="{427525FA-FBB4-4A96-B52B-AC10A02BFDD9}"/>
    <dgm:cxn modelId="{8FBD8704-8CE1-4186-90BD-F32E5EA772EF}" type="presOf" srcId="{EBD14CF6-9030-4406-A1C6-76DA97CBBB6A}" destId="{9C57DC6E-8DD1-48F8-A661-BE60A5506586}" srcOrd="1" destOrd="0" presId="urn:microsoft.com/office/officeart/2005/8/layout/orgChart1"/>
    <dgm:cxn modelId="{986495CA-DE99-4F4D-9F69-90F71C74792E}" srcId="{40246074-AE39-4230-88E9-D070D5ABE605}" destId="{AD18AB0F-5397-4E8C-9B22-889A37871A6C}" srcOrd="0" destOrd="0" parTransId="{E34B00B3-B6A5-4122-BB4D-7E50D5831235}" sibTransId="{FFB6C6B3-8332-4FCC-8B51-2FDA24CDD4E2}"/>
    <dgm:cxn modelId="{6C31C241-0D34-40DA-9EFE-C8854EAD847D}" type="presOf" srcId="{EBD14CF6-9030-4406-A1C6-76DA97CBBB6A}" destId="{CE082A04-A3D8-4F55-8016-9F3140A48D0A}" srcOrd="0" destOrd="0" presId="urn:microsoft.com/office/officeart/2005/8/layout/orgChart1"/>
    <dgm:cxn modelId="{E270129C-433C-42B7-89FC-EDF502D03FC2}" type="presOf" srcId="{AD18AB0F-5397-4E8C-9B22-889A37871A6C}" destId="{B1D6F4D7-5BEA-46CD-BF31-A01949252C0D}" srcOrd="0" destOrd="0" presId="urn:microsoft.com/office/officeart/2005/8/layout/orgChart1"/>
    <dgm:cxn modelId="{AC559FB5-0F1D-4416-9506-6A3B1DFD98A6}" type="presOf" srcId="{E34B00B3-B6A5-4122-BB4D-7E50D5831235}" destId="{6B212A4F-CE01-4F84-ADF9-FC75A1C81625}" srcOrd="0" destOrd="0" presId="urn:microsoft.com/office/officeart/2005/8/layout/orgChart1"/>
    <dgm:cxn modelId="{AE11F567-A111-41D5-9A4B-24BCAF7F0129}" type="presOf" srcId="{40246074-AE39-4230-88E9-D070D5ABE605}" destId="{721F8BF8-EE62-40C1-B4B1-E78110EA7FA3}" srcOrd="1" destOrd="0" presId="urn:microsoft.com/office/officeart/2005/8/layout/orgChart1"/>
    <dgm:cxn modelId="{3A902070-BD57-4C9C-9D6F-9A5A30BF5E93}" srcId="{40246074-AE39-4230-88E9-D070D5ABE605}" destId="{EBD14CF6-9030-4406-A1C6-76DA97CBBB6A}" srcOrd="1" destOrd="0" parTransId="{85C3C0D0-A587-48A9-8FAD-4777F6317DF1}" sibTransId="{B9168C9A-48DD-44A1-95A7-F24592FD345E}"/>
    <dgm:cxn modelId="{3C3934E0-3B9C-482D-A72B-629480E319AB}" type="presOf" srcId="{7A50FCAC-82DB-402B-AD43-D8DC3B223EB1}" destId="{6FAE474E-92AC-4549-B6CA-B4695DAEDF2A}" srcOrd="1" destOrd="0" presId="urn:microsoft.com/office/officeart/2005/8/layout/orgChart1"/>
    <dgm:cxn modelId="{D7DC11A5-E204-4024-9A34-9AB6DC73F157}" type="presOf" srcId="{85C3C0D0-A587-48A9-8FAD-4777F6317DF1}" destId="{6E80DE5A-B9DF-4952-AF67-19B39713E46A}" srcOrd="0" destOrd="0" presId="urn:microsoft.com/office/officeart/2005/8/layout/orgChart1"/>
    <dgm:cxn modelId="{4EDA57E8-A3BE-432B-BD91-EB99B6A14CF3}" type="presOf" srcId="{1A15FAA3-AEAC-451A-ADA4-F0D41FCF67DA}" destId="{6C651802-179E-4DEA-8CE8-E7125E7C7904}" srcOrd="0" destOrd="0" presId="urn:microsoft.com/office/officeart/2005/8/layout/orgChart1"/>
    <dgm:cxn modelId="{B357EF27-9995-4C68-BB9B-50DA846BC2C5}" type="presOf" srcId="{7A50FCAC-82DB-402B-AD43-D8DC3B223EB1}" destId="{88BF3D18-DB54-40D9-8352-1A512F691C40}" srcOrd="0" destOrd="0" presId="urn:microsoft.com/office/officeart/2005/8/layout/orgChart1"/>
    <dgm:cxn modelId="{E2057806-67D9-40E2-A603-FBF493F4AEC0}" type="presOf" srcId="{7EF12A5A-73CE-4C29-A5DC-7F227D18C23B}" destId="{2A23905E-A1D0-4177-A143-2E7DC4736B26}" srcOrd="0" destOrd="0" presId="urn:microsoft.com/office/officeart/2005/8/layout/orgChart1"/>
    <dgm:cxn modelId="{A1FCBBCB-CAAB-4DF1-8CB1-E45A7D8B03FD}" srcId="{7EF12A5A-73CE-4C29-A5DC-7F227D18C23B}" destId="{40246074-AE39-4230-88E9-D070D5ABE605}" srcOrd="0" destOrd="0" parTransId="{8CDCC670-19CE-4AEA-BA47-DB9939D7C16A}" sibTransId="{B6BBD393-A2CC-43B4-A319-F499ECECDCA3}"/>
    <dgm:cxn modelId="{9CEAF09B-BF78-4865-A822-A226129520A1}" type="presOf" srcId="{40246074-AE39-4230-88E9-D070D5ABE605}" destId="{DA8D1E1D-B071-4693-BB11-9940D0A2E847}" srcOrd="0" destOrd="0" presId="urn:microsoft.com/office/officeart/2005/8/layout/orgChart1"/>
    <dgm:cxn modelId="{474436D1-387A-4763-B947-1CE4D3818566}" type="presOf" srcId="{AD18AB0F-5397-4E8C-9B22-889A37871A6C}" destId="{C136D723-978C-44BB-B5B5-91DAAEF7DD91}" srcOrd="1" destOrd="0" presId="urn:microsoft.com/office/officeart/2005/8/layout/orgChart1"/>
    <dgm:cxn modelId="{D78CE825-1EA7-465A-A221-D3B7D3490914}" type="presParOf" srcId="{2A23905E-A1D0-4177-A143-2E7DC4736B26}" destId="{A422B17A-767E-4864-811D-49635F1BD2A6}" srcOrd="0" destOrd="0" presId="urn:microsoft.com/office/officeart/2005/8/layout/orgChart1"/>
    <dgm:cxn modelId="{7A486052-451F-4201-8888-B8A5F1CD58BC}" type="presParOf" srcId="{A422B17A-767E-4864-811D-49635F1BD2A6}" destId="{939570E5-1F8C-4EBA-974E-FCF4686FFAD7}" srcOrd="0" destOrd="0" presId="urn:microsoft.com/office/officeart/2005/8/layout/orgChart1"/>
    <dgm:cxn modelId="{3C263695-96D9-43AF-B741-76FC1795EFEA}" type="presParOf" srcId="{939570E5-1F8C-4EBA-974E-FCF4686FFAD7}" destId="{DA8D1E1D-B071-4693-BB11-9940D0A2E847}" srcOrd="0" destOrd="0" presId="urn:microsoft.com/office/officeart/2005/8/layout/orgChart1"/>
    <dgm:cxn modelId="{49D0D646-87CA-42D8-B330-4991BE0053B1}" type="presParOf" srcId="{939570E5-1F8C-4EBA-974E-FCF4686FFAD7}" destId="{721F8BF8-EE62-40C1-B4B1-E78110EA7FA3}" srcOrd="1" destOrd="0" presId="urn:microsoft.com/office/officeart/2005/8/layout/orgChart1"/>
    <dgm:cxn modelId="{01CE1892-1D58-4731-AF4F-D745425D528C}" type="presParOf" srcId="{A422B17A-767E-4864-811D-49635F1BD2A6}" destId="{DD3A5C66-5FC1-49B0-92C8-1E0A52AE6CEA}" srcOrd="1" destOrd="0" presId="urn:microsoft.com/office/officeart/2005/8/layout/orgChart1"/>
    <dgm:cxn modelId="{D026C9B8-6D1F-407A-8DE9-FB809D31C7FC}" type="presParOf" srcId="{DD3A5C66-5FC1-49B0-92C8-1E0A52AE6CEA}" destId="{6B212A4F-CE01-4F84-ADF9-FC75A1C81625}" srcOrd="0" destOrd="0" presId="urn:microsoft.com/office/officeart/2005/8/layout/orgChart1"/>
    <dgm:cxn modelId="{FF9BDB18-8896-4680-8A0B-025D8D72854A}" type="presParOf" srcId="{DD3A5C66-5FC1-49B0-92C8-1E0A52AE6CEA}" destId="{F54FF992-129D-4A40-8CCC-B4A3A650E0C9}" srcOrd="1" destOrd="0" presId="urn:microsoft.com/office/officeart/2005/8/layout/orgChart1"/>
    <dgm:cxn modelId="{10B98DB6-AE1F-439E-BCA2-10ABE720117C}" type="presParOf" srcId="{F54FF992-129D-4A40-8CCC-B4A3A650E0C9}" destId="{0D8BD5F6-7610-480E-92CE-192BA9DC89C0}" srcOrd="0" destOrd="0" presId="urn:microsoft.com/office/officeart/2005/8/layout/orgChart1"/>
    <dgm:cxn modelId="{C24903D6-409F-476B-8239-255BD7188C2C}" type="presParOf" srcId="{0D8BD5F6-7610-480E-92CE-192BA9DC89C0}" destId="{B1D6F4D7-5BEA-46CD-BF31-A01949252C0D}" srcOrd="0" destOrd="0" presId="urn:microsoft.com/office/officeart/2005/8/layout/orgChart1"/>
    <dgm:cxn modelId="{1E425DB9-449D-40BF-B220-010929C935F9}" type="presParOf" srcId="{0D8BD5F6-7610-480E-92CE-192BA9DC89C0}" destId="{C136D723-978C-44BB-B5B5-91DAAEF7DD91}" srcOrd="1" destOrd="0" presId="urn:microsoft.com/office/officeart/2005/8/layout/orgChart1"/>
    <dgm:cxn modelId="{A610CFA6-8FE2-4889-9616-0C899B383572}" type="presParOf" srcId="{F54FF992-129D-4A40-8CCC-B4A3A650E0C9}" destId="{5F785F0F-04C7-4CC1-B710-9BB206CDE3DC}" srcOrd="1" destOrd="0" presId="urn:microsoft.com/office/officeart/2005/8/layout/orgChart1"/>
    <dgm:cxn modelId="{F6F19478-0A12-4FA9-A77E-46FBE7EB6FA2}" type="presParOf" srcId="{F54FF992-129D-4A40-8CCC-B4A3A650E0C9}" destId="{F8F71672-7497-4C80-B944-78CE9BE97879}" srcOrd="2" destOrd="0" presId="urn:microsoft.com/office/officeart/2005/8/layout/orgChart1"/>
    <dgm:cxn modelId="{AC09D705-411E-4EE0-9278-58B3DAEAD64B}" type="presParOf" srcId="{DD3A5C66-5FC1-49B0-92C8-1E0A52AE6CEA}" destId="{6E80DE5A-B9DF-4952-AF67-19B39713E46A}" srcOrd="2" destOrd="0" presId="urn:microsoft.com/office/officeart/2005/8/layout/orgChart1"/>
    <dgm:cxn modelId="{EF767DD4-8C05-4051-A6FE-DAECF362998A}" type="presParOf" srcId="{DD3A5C66-5FC1-49B0-92C8-1E0A52AE6CEA}" destId="{80812D5E-363E-4BA7-8F2D-C4B29CCF0B21}" srcOrd="3" destOrd="0" presId="urn:microsoft.com/office/officeart/2005/8/layout/orgChart1"/>
    <dgm:cxn modelId="{3CC05A92-1A27-4621-AA54-81E9100715E9}" type="presParOf" srcId="{80812D5E-363E-4BA7-8F2D-C4B29CCF0B21}" destId="{35A44A08-0EDF-47B4-ACA9-7BA732B17A72}" srcOrd="0" destOrd="0" presId="urn:microsoft.com/office/officeart/2005/8/layout/orgChart1"/>
    <dgm:cxn modelId="{28172677-0617-4C3A-B927-B4A391EFF330}" type="presParOf" srcId="{35A44A08-0EDF-47B4-ACA9-7BA732B17A72}" destId="{CE082A04-A3D8-4F55-8016-9F3140A48D0A}" srcOrd="0" destOrd="0" presId="urn:microsoft.com/office/officeart/2005/8/layout/orgChart1"/>
    <dgm:cxn modelId="{AB18E4E0-E58C-4C84-9BF6-ED4F98DFC6AF}" type="presParOf" srcId="{35A44A08-0EDF-47B4-ACA9-7BA732B17A72}" destId="{9C57DC6E-8DD1-48F8-A661-BE60A5506586}" srcOrd="1" destOrd="0" presId="urn:microsoft.com/office/officeart/2005/8/layout/orgChart1"/>
    <dgm:cxn modelId="{1DAA2C6C-5D27-4440-849D-54730F5BCB46}" type="presParOf" srcId="{80812D5E-363E-4BA7-8F2D-C4B29CCF0B21}" destId="{67976CC6-1ECC-4EBF-947C-26B5E76B0CF7}" srcOrd="1" destOrd="0" presId="urn:microsoft.com/office/officeart/2005/8/layout/orgChart1"/>
    <dgm:cxn modelId="{AE21FCF0-DDB0-450E-BE39-C017A936FB1D}" type="presParOf" srcId="{80812D5E-363E-4BA7-8F2D-C4B29CCF0B21}" destId="{B61278C1-F485-47C2-B14F-052398414591}" srcOrd="2" destOrd="0" presId="urn:microsoft.com/office/officeart/2005/8/layout/orgChart1"/>
    <dgm:cxn modelId="{032FDEDB-7E6F-49E0-8277-C094EB08A23E}" type="presParOf" srcId="{DD3A5C66-5FC1-49B0-92C8-1E0A52AE6CEA}" destId="{6C651802-179E-4DEA-8CE8-E7125E7C7904}" srcOrd="4" destOrd="0" presId="urn:microsoft.com/office/officeart/2005/8/layout/orgChart1"/>
    <dgm:cxn modelId="{BF298E29-AE0C-4BCD-8262-1F9FD8D07CA6}" type="presParOf" srcId="{DD3A5C66-5FC1-49B0-92C8-1E0A52AE6CEA}" destId="{CF3EEA3B-AA20-4F9A-900D-E71C8F49F213}" srcOrd="5" destOrd="0" presId="urn:microsoft.com/office/officeart/2005/8/layout/orgChart1"/>
    <dgm:cxn modelId="{4C7F3772-6D69-4F4C-9A77-2BE2126DEAB2}" type="presParOf" srcId="{CF3EEA3B-AA20-4F9A-900D-E71C8F49F213}" destId="{3DDD8439-E0CB-4ADE-B7A6-D49C964B9661}" srcOrd="0" destOrd="0" presId="urn:microsoft.com/office/officeart/2005/8/layout/orgChart1"/>
    <dgm:cxn modelId="{6D617F3B-8F03-481F-AAF8-A327279014D9}" type="presParOf" srcId="{3DDD8439-E0CB-4ADE-B7A6-D49C964B9661}" destId="{88BF3D18-DB54-40D9-8352-1A512F691C40}" srcOrd="0" destOrd="0" presId="urn:microsoft.com/office/officeart/2005/8/layout/orgChart1"/>
    <dgm:cxn modelId="{2D0FF91B-3467-4A57-A32F-05EB4C61EBCF}" type="presParOf" srcId="{3DDD8439-E0CB-4ADE-B7A6-D49C964B9661}" destId="{6FAE474E-92AC-4549-B6CA-B4695DAEDF2A}" srcOrd="1" destOrd="0" presId="urn:microsoft.com/office/officeart/2005/8/layout/orgChart1"/>
    <dgm:cxn modelId="{7B202E89-6F2E-4B3A-806F-401FE3B64E7B}" type="presParOf" srcId="{CF3EEA3B-AA20-4F9A-900D-E71C8F49F213}" destId="{2059E12E-2871-4314-8BA2-21F03C1DD91A}" srcOrd="1" destOrd="0" presId="urn:microsoft.com/office/officeart/2005/8/layout/orgChart1"/>
    <dgm:cxn modelId="{5F6CABB1-C43D-4194-963D-5FFF916B288E}" type="presParOf" srcId="{CF3EEA3B-AA20-4F9A-900D-E71C8F49F213}" destId="{D402A67F-8F01-458B-A0CD-6CAED79B136B}" srcOrd="2" destOrd="0" presId="urn:microsoft.com/office/officeart/2005/8/layout/orgChart1"/>
    <dgm:cxn modelId="{B8DADEFF-B595-429D-A425-7819951D1183}" type="presParOf" srcId="{A422B17A-767E-4864-811D-49635F1BD2A6}" destId="{97154615-F94A-4371-9398-3A0E209BAD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F12A5A-73CE-4C29-A5DC-7F227D18C2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D18AB0F-5397-4E8C-9B22-889A37871A6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lang="en-GB" sz="900" b="1" dirty="0" smtClean="0">
            <a:solidFill>
              <a:schemeClr val="tx1"/>
            </a:solidFill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900" b="1" dirty="0" smtClean="0">
              <a:solidFill>
                <a:schemeClr val="tx1"/>
              </a:solidFill>
            </a:rPr>
            <a:t>Senior Administrator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lang="en-GB" sz="900" b="1" dirty="0" smtClean="0">
              <a:solidFill>
                <a:schemeClr val="tx1"/>
              </a:solidFill>
            </a:rPr>
            <a:t>(Dean’s Office)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GB" sz="900" b="0" i="1" dirty="0" smtClean="0">
              <a:solidFill>
                <a:schemeClr val="tx1"/>
              </a:solidFill>
            </a:rPr>
            <a:t>Andrea Schoefbeck 1.0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lang="en-GB" sz="900" dirty="0" smtClean="0">
            <a:solidFill>
              <a:schemeClr val="tx1"/>
            </a:solidFill>
          </a:endParaRPr>
        </a:p>
      </dgm:t>
    </dgm:pt>
    <dgm:pt modelId="{E34B00B3-B6A5-4122-BB4D-7E50D5831235}" type="parTrans" cxnId="{986495CA-DE99-4F4D-9F69-90F71C74792E}">
      <dgm:prSet/>
      <dgm:spPr/>
      <dgm:t>
        <a:bodyPr/>
        <a:lstStyle/>
        <a:p>
          <a:endParaRPr lang="en-GB"/>
        </a:p>
      </dgm:t>
    </dgm:pt>
    <dgm:pt modelId="{FFB6C6B3-8332-4FCC-8B51-2FDA24CDD4E2}" type="sibTrans" cxnId="{986495CA-DE99-4F4D-9F69-90F71C74792E}">
      <dgm:prSet/>
      <dgm:spPr/>
      <dgm:t>
        <a:bodyPr/>
        <a:lstStyle/>
        <a:p>
          <a:endParaRPr lang="en-GB"/>
        </a:p>
      </dgm:t>
    </dgm:pt>
    <dgm:pt modelId="{A83C2D20-BCDF-4B55-B99A-5DE33A88973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400" b="1" dirty="0" smtClean="0">
              <a:solidFill>
                <a:schemeClr val="tx1"/>
              </a:solidFill>
            </a:rPr>
            <a:t>External Relations,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400" b="1" dirty="0" smtClean="0">
              <a:solidFill>
                <a:schemeClr val="tx1"/>
              </a:solidFill>
            </a:rPr>
            <a:t>Communication and International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 smtClean="0">
              <a:solidFill>
                <a:schemeClr val="tx1"/>
              </a:solidFill>
            </a:rPr>
            <a:t>Assistant College Manager </a:t>
          </a:r>
          <a:endParaRPr lang="en-GB" sz="1000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i="1" dirty="0" smtClean="0">
              <a:solidFill>
                <a:schemeClr val="tx1"/>
              </a:solidFill>
            </a:rPr>
            <a:t>Hannah Rundle </a:t>
          </a:r>
          <a:r>
            <a:rPr lang="en-GB" sz="1000" i="1" dirty="0" smtClean="0">
              <a:solidFill>
                <a:schemeClr val="tx1"/>
              </a:solidFill>
            </a:rPr>
            <a:t>1.0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i="1" dirty="0" err="1" smtClean="0">
              <a:solidFill>
                <a:schemeClr val="tx1"/>
              </a:solidFill>
            </a:rPr>
            <a:t>Elisenda</a:t>
          </a:r>
          <a:r>
            <a:rPr lang="en-GB" sz="1000" i="1" dirty="0" smtClean="0">
              <a:solidFill>
                <a:schemeClr val="tx1"/>
              </a:solidFill>
            </a:rPr>
            <a:t> </a:t>
          </a:r>
          <a:r>
            <a:rPr lang="en-GB" sz="1000" i="1" dirty="0" err="1" smtClean="0">
              <a:solidFill>
                <a:schemeClr val="tx1"/>
              </a:solidFill>
            </a:rPr>
            <a:t>McCutchion</a:t>
          </a:r>
          <a:r>
            <a:rPr lang="en-GB" sz="1000" i="1" dirty="0" smtClean="0">
              <a:solidFill>
                <a:schemeClr val="tx1"/>
              </a:solidFill>
            </a:rPr>
            <a:t> (maternity cover)</a:t>
          </a:r>
          <a:endParaRPr lang="en-GB" sz="1400" dirty="0">
            <a:solidFill>
              <a:schemeClr val="tx1"/>
            </a:solidFill>
          </a:endParaRPr>
        </a:p>
      </dgm:t>
    </dgm:pt>
    <dgm:pt modelId="{40FA8999-4B88-48FB-885F-4C4D87CE8986}" type="parTrans" cxnId="{192C3E8F-F7F1-4FF5-89D5-1CB719CE87FD}">
      <dgm:prSet/>
      <dgm:spPr/>
      <dgm:t>
        <a:bodyPr/>
        <a:lstStyle/>
        <a:p>
          <a:endParaRPr lang="en-GB"/>
        </a:p>
      </dgm:t>
    </dgm:pt>
    <dgm:pt modelId="{0BCF7C5C-E8B3-4296-87CB-B681BC732146}" type="sibTrans" cxnId="{192C3E8F-F7F1-4FF5-89D5-1CB719CE87FD}">
      <dgm:prSet/>
      <dgm:spPr/>
      <dgm:t>
        <a:bodyPr/>
        <a:lstStyle/>
        <a:p>
          <a:endParaRPr lang="en-GB"/>
        </a:p>
      </dgm:t>
    </dgm:pt>
    <dgm:pt modelId="{40246074-AE39-4230-88E9-D070D5ABE605}">
      <dgm:prSet custT="1"/>
      <dgm:spPr/>
      <dgm:t>
        <a:bodyPr anchor="ctr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1000" b="1" i="0" u="none" strike="noStrike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Dean’s Office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1000" b="1" i="0" u="none" strike="noStrike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1100" b="0" i="0" u="none" strike="noStrike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</dgm:t>
    </dgm:pt>
    <dgm:pt modelId="{B6BBD393-A2CC-43B4-A319-F499ECECDCA3}" type="sibTrans" cxnId="{A1FCBBCB-CAAB-4DF1-8CB1-E45A7D8B03FD}">
      <dgm:prSet/>
      <dgm:spPr/>
      <dgm:t>
        <a:bodyPr/>
        <a:lstStyle/>
        <a:p>
          <a:endParaRPr lang="en-GB"/>
        </a:p>
      </dgm:t>
    </dgm:pt>
    <dgm:pt modelId="{8CDCC670-19CE-4AEA-BA47-DB9939D7C16A}" type="parTrans" cxnId="{A1FCBBCB-CAAB-4DF1-8CB1-E45A7D8B03FD}">
      <dgm:prSet/>
      <dgm:spPr/>
      <dgm:t>
        <a:bodyPr/>
        <a:lstStyle/>
        <a:p>
          <a:endParaRPr lang="en-GB"/>
        </a:p>
      </dgm:t>
    </dgm:pt>
    <dgm:pt modelId="{6167919F-B87C-4584-8F42-F9BC86E7D94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b="1" dirty="0" smtClean="0">
              <a:solidFill>
                <a:schemeClr val="tx1"/>
              </a:solidFill>
            </a:rPr>
            <a:t>External Affairs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b="1" dirty="0" smtClean="0">
              <a:solidFill>
                <a:schemeClr val="tx1"/>
              </a:solidFill>
            </a:rPr>
            <a:t>Team</a:t>
          </a:r>
          <a:endParaRPr lang="en-GB" sz="1000" b="1" dirty="0">
            <a:solidFill>
              <a:schemeClr val="tx1"/>
            </a:solidFill>
          </a:endParaRPr>
        </a:p>
      </dgm:t>
    </dgm:pt>
    <dgm:pt modelId="{63392F52-8CE0-450E-959B-BF8FCB71B4B0}" type="parTrans" cxnId="{CE49D22C-BBBC-4DBC-BBE9-9A6B9C0126DD}">
      <dgm:prSet/>
      <dgm:spPr/>
      <dgm:t>
        <a:bodyPr/>
        <a:lstStyle/>
        <a:p>
          <a:endParaRPr lang="en-GB"/>
        </a:p>
      </dgm:t>
    </dgm:pt>
    <dgm:pt modelId="{D58AD86D-E2C1-44EB-931F-32BB96723F7D}" type="sibTrans" cxnId="{CE49D22C-BBBC-4DBC-BBE9-9A6B9C0126DD}">
      <dgm:prSet/>
      <dgm:spPr/>
      <dgm:t>
        <a:bodyPr/>
        <a:lstStyle/>
        <a:p>
          <a:endParaRPr lang="en-GB"/>
        </a:p>
      </dgm:t>
    </dgm:pt>
    <dgm:pt modelId="{59AE343D-B814-45F5-BCE5-541391648F2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b="1" dirty="0" smtClean="0">
              <a:solidFill>
                <a:schemeClr val="tx1"/>
              </a:solidFill>
            </a:rPr>
            <a:t>Graduate Research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b="1" dirty="0" smtClean="0">
              <a:solidFill>
                <a:schemeClr val="tx1"/>
              </a:solidFill>
            </a:rPr>
            <a:t>School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en-GB" sz="700" dirty="0">
            <a:solidFill>
              <a:schemeClr val="tx1"/>
            </a:solidFill>
          </a:endParaRPr>
        </a:p>
      </dgm:t>
    </dgm:pt>
    <dgm:pt modelId="{45C2C71A-88A0-48D6-BA43-D65E460CF6D6}" type="parTrans" cxnId="{4EBDC98F-F2A7-4EE0-9EF1-7A65F29C1AB3}">
      <dgm:prSet/>
      <dgm:spPr/>
      <dgm:t>
        <a:bodyPr/>
        <a:lstStyle/>
        <a:p>
          <a:endParaRPr lang="en-GB"/>
        </a:p>
      </dgm:t>
    </dgm:pt>
    <dgm:pt modelId="{7DB16CBA-894A-4221-9049-EAFA3980ABC9}" type="sibTrans" cxnId="{4EBDC98F-F2A7-4EE0-9EF1-7A65F29C1AB3}">
      <dgm:prSet/>
      <dgm:spPr/>
      <dgm:t>
        <a:bodyPr/>
        <a:lstStyle/>
        <a:p>
          <a:endParaRPr lang="en-GB"/>
        </a:p>
      </dgm:t>
    </dgm:pt>
    <dgm:pt modelId="{51BD4BF9-C23E-4F3E-A633-089D0D50448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 smtClean="0">
              <a:solidFill>
                <a:schemeClr val="tx1"/>
              </a:solidFill>
            </a:rPr>
            <a:t>Administrator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b="1" dirty="0" smtClean="0">
              <a:solidFill>
                <a:schemeClr val="tx1"/>
              </a:solidFill>
            </a:rPr>
            <a:t>(Dean’s Office)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i="1" dirty="0" smtClean="0">
              <a:solidFill>
                <a:schemeClr val="tx1"/>
              </a:solidFill>
            </a:rPr>
            <a:t>   </a:t>
          </a:r>
          <a:r>
            <a:rPr lang="en-GB" sz="900" i="1" dirty="0" err="1" smtClean="0">
              <a:solidFill>
                <a:schemeClr val="tx1"/>
              </a:solidFill>
            </a:rPr>
            <a:t>Hanan</a:t>
          </a:r>
          <a:r>
            <a:rPr lang="en-GB" sz="900" i="1" dirty="0" smtClean="0">
              <a:solidFill>
                <a:schemeClr val="tx1"/>
              </a:solidFill>
            </a:rPr>
            <a:t> Price </a:t>
          </a:r>
          <a:r>
            <a:rPr lang="en-GB" sz="900" i="1" dirty="0" smtClean="0">
              <a:solidFill>
                <a:schemeClr val="tx1"/>
              </a:solidFill>
            </a:rPr>
            <a:t>1.0</a:t>
          </a:r>
          <a:r>
            <a:rPr lang="en-GB" sz="900" dirty="0" smtClean="0">
              <a:solidFill>
                <a:schemeClr val="tx1"/>
              </a:solidFill>
            </a:rPr>
            <a:t>	</a:t>
          </a:r>
        </a:p>
      </dgm:t>
    </dgm:pt>
    <dgm:pt modelId="{853E4504-565A-4CCB-BE2D-FF17835051C5}" type="parTrans" cxnId="{86CEAD92-9A5F-4BDC-87AC-7BE3840D1B52}">
      <dgm:prSet/>
      <dgm:spPr/>
      <dgm:t>
        <a:bodyPr/>
        <a:lstStyle/>
        <a:p>
          <a:endParaRPr lang="en-GB"/>
        </a:p>
      </dgm:t>
    </dgm:pt>
    <dgm:pt modelId="{075C1E7F-5487-4652-885F-B30344F211D2}" type="sibTrans" cxnId="{86CEAD92-9A5F-4BDC-87AC-7BE3840D1B52}">
      <dgm:prSet/>
      <dgm:spPr/>
      <dgm:t>
        <a:bodyPr/>
        <a:lstStyle/>
        <a:p>
          <a:endParaRPr lang="en-GB"/>
        </a:p>
      </dgm:t>
    </dgm:pt>
    <dgm:pt modelId="{5E2AD37A-378F-4884-8978-ECFD2F708A5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 smtClean="0">
              <a:solidFill>
                <a:schemeClr val="tx1"/>
              </a:solidFill>
            </a:rPr>
            <a:t>Administrator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b="1" dirty="0" smtClean="0">
              <a:solidFill>
                <a:schemeClr val="tx1"/>
              </a:solidFill>
            </a:rPr>
            <a:t>(Dean’s Office)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i="1" dirty="0" smtClean="0">
              <a:solidFill>
                <a:schemeClr val="tx1"/>
              </a:solidFill>
            </a:rPr>
            <a:t>Julia Rice0.8</a:t>
          </a:r>
          <a:endParaRPr lang="en-GB" sz="900" i="1" dirty="0">
            <a:solidFill>
              <a:schemeClr val="tx1"/>
            </a:solidFill>
          </a:endParaRPr>
        </a:p>
      </dgm:t>
    </dgm:pt>
    <dgm:pt modelId="{55300924-73FF-4ED9-992B-AB7203A44045}" type="parTrans" cxnId="{CFAFB4B7-7882-487F-A23B-BBD6751846F6}">
      <dgm:prSet/>
      <dgm:spPr/>
      <dgm:t>
        <a:bodyPr/>
        <a:lstStyle/>
        <a:p>
          <a:endParaRPr lang="en-GB"/>
        </a:p>
      </dgm:t>
    </dgm:pt>
    <dgm:pt modelId="{5301324D-E01D-422E-928A-45D4C0D52C42}" type="sibTrans" cxnId="{CFAFB4B7-7882-487F-A23B-BBD6751846F6}">
      <dgm:prSet/>
      <dgm:spPr/>
      <dgm:t>
        <a:bodyPr/>
        <a:lstStyle/>
        <a:p>
          <a:endParaRPr lang="en-GB"/>
        </a:p>
      </dgm:t>
    </dgm:pt>
    <dgm:pt modelId="{B27C9253-2902-473E-94E8-94186741DC7D}">
      <dgm:prSet custT="1"/>
      <dgm:spPr/>
      <dgm:t>
        <a:bodyPr/>
        <a:lstStyle/>
        <a:p>
          <a:r>
            <a:rPr lang="en-GB" sz="900" b="1" dirty="0" smtClean="0">
              <a:solidFill>
                <a:schemeClr val="tx1"/>
              </a:solidFill>
            </a:rPr>
            <a:t>Marketing + Communications Manager</a:t>
          </a:r>
        </a:p>
        <a:p>
          <a:r>
            <a:rPr lang="en-GB" sz="900" i="1" dirty="0" smtClean="0">
              <a:solidFill>
                <a:schemeClr val="tx1"/>
              </a:solidFill>
            </a:rPr>
            <a:t>Emma Reeve 1.0</a:t>
          </a:r>
        </a:p>
      </dgm:t>
    </dgm:pt>
    <dgm:pt modelId="{09726E7C-E745-4681-9BFA-156008C365C0}" type="parTrans" cxnId="{E194445F-ABC2-4127-8561-688271908239}">
      <dgm:prSet/>
      <dgm:spPr/>
      <dgm:t>
        <a:bodyPr/>
        <a:lstStyle/>
        <a:p>
          <a:endParaRPr lang="en-GB"/>
        </a:p>
      </dgm:t>
    </dgm:pt>
    <dgm:pt modelId="{6FDB6186-6677-43F5-8188-68573670B45A}" type="sibTrans" cxnId="{E194445F-ABC2-4127-8561-688271908239}">
      <dgm:prSet/>
      <dgm:spPr/>
      <dgm:t>
        <a:bodyPr/>
        <a:lstStyle/>
        <a:p>
          <a:endParaRPr lang="en-GB"/>
        </a:p>
      </dgm:t>
    </dgm:pt>
    <dgm:pt modelId="{51CB24C8-D9F6-4645-BB1C-09BD0FD2303E}">
      <dgm:prSet custT="1"/>
      <dgm:spPr/>
      <dgm:t>
        <a:bodyPr/>
        <a:lstStyle/>
        <a:p>
          <a:r>
            <a:rPr lang="en-GB" sz="900" b="1" dirty="0" smtClean="0">
              <a:solidFill>
                <a:schemeClr val="tx1"/>
              </a:solidFill>
            </a:rPr>
            <a:t>Employability + Work Placements Officer</a:t>
          </a:r>
        </a:p>
        <a:p>
          <a:r>
            <a:rPr lang="en-GB" sz="900" i="1" dirty="0" smtClean="0">
              <a:solidFill>
                <a:schemeClr val="tx1"/>
              </a:solidFill>
            </a:rPr>
            <a:t>Julia </a:t>
          </a:r>
          <a:r>
            <a:rPr lang="en-GB" sz="900" i="1" dirty="0" err="1" smtClean="0">
              <a:solidFill>
                <a:schemeClr val="tx1"/>
              </a:solidFill>
            </a:rPr>
            <a:t>Paci</a:t>
          </a:r>
          <a:r>
            <a:rPr lang="en-GB" sz="900" i="1" dirty="0" smtClean="0">
              <a:solidFill>
                <a:schemeClr val="tx1"/>
              </a:solidFill>
            </a:rPr>
            <a:t> 1.0</a:t>
          </a:r>
          <a:endParaRPr lang="en-GB" sz="900" i="1" dirty="0">
            <a:solidFill>
              <a:schemeClr val="tx1"/>
            </a:solidFill>
          </a:endParaRPr>
        </a:p>
      </dgm:t>
    </dgm:pt>
    <dgm:pt modelId="{BE491059-206D-4851-BEFF-08BB1FD95E0B}" type="parTrans" cxnId="{A0A48647-6FAB-40E3-A6DA-D436F4EE3965}">
      <dgm:prSet/>
      <dgm:spPr/>
      <dgm:t>
        <a:bodyPr/>
        <a:lstStyle/>
        <a:p>
          <a:endParaRPr lang="en-GB"/>
        </a:p>
      </dgm:t>
    </dgm:pt>
    <dgm:pt modelId="{18148F2F-1898-4CC9-B96E-3EFF93AAFB12}" type="sibTrans" cxnId="{A0A48647-6FAB-40E3-A6DA-D436F4EE3965}">
      <dgm:prSet/>
      <dgm:spPr/>
      <dgm:t>
        <a:bodyPr/>
        <a:lstStyle/>
        <a:p>
          <a:endParaRPr lang="en-GB"/>
        </a:p>
      </dgm:t>
    </dgm:pt>
    <dgm:pt modelId="{3FEE0630-2ED1-48D5-AD44-F91AC07F85D2}">
      <dgm:prSet custT="1"/>
      <dgm:spPr/>
      <dgm:t>
        <a:bodyPr/>
        <a:lstStyle/>
        <a:p>
          <a:r>
            <a:rPr lang="en-GB" sz="900" b="1" dirty="0" smtClean="0">
              <a:solidFill>
                <a:schemeClr val="tx1"/>
              </a:solidFill>
            </a:rPr>
            <a:t>Alumni Relations Officer</a:t>
          </a:r>
        </a:p>
        <a:p>
          <a:r>
            <a:rPr lang="en-GB" sz="900" i="1" dirty="0" smtClean="0">
              <a:solidFill>
                <a:schemeClr val="tx1"/>
              </a:solidFill>
            </a:rPr>
            <a:t>Stephen Gibson 0.5</a:t>
          </a:r>
          <a:endParaRPr lang="en-GB" sz="900" i="1" dirty="0">
            <a:solidFill>
              <a:schemeClr val="tx1"/>
            </a:solidFill>
          </a:endParaRPr>
        </a:p>
      </dgm:t>
    </dgm:pt>
    <dgm:pt modelId="{4102058C-3B6C-4127-9DC5-0E813F43FF69}" type="parTrans" cxnId="{D1889936-F298-43A6-940C-F8E05D613DA2}">
      <dgm:prSet/>
      <dgm:spPr/>
      <dgm:t>
        <a:bodyPr/>
        <a:lstStyle/>
        <a:p>
          <a:endParaRPr lang="en-GB"/>
        </a:p>
      </dgm:t>
    </dgm:pt>
    <dgm:pt modelId="{CE572734-AE4F-4D65-BDD6-831FC71E519B}" type="sibTrans" cxnId="{D1889936-F298-43A6-940C-F8E05D613DA2}">
      <dgm:prSet/>
      <dgm:spPr/>
      <dgm:t>
        <a:bodyPr/>
        <a:lstStyle/>
        <a:p>
          <a:endParaRPr lang="en-GB"/>
        </a:p>
      </dgm:t>
    </dgm:pt>
    <dgm:pt modelId="{FD21A2B4-5162-4950-859F-8B7B96327AB2}">
      <dgm:prSet custT="1"/>
      <dgm:spPr/>
      <dgm:t>
        <a:bodyPr/>
        <a:lstStyle/>
        <a:p>
          <a:pPr algn="ctr"/>
          <a:r>
            <a:rPr lang="en-GB" sz="900" b="1" dirty="0" smtClean="0">
              <a:solidFill>
                <a:schemeClr val="tx1"/>
              </a:solidFill>
            </a:rPr>
            <a:t>Web Content + Marketing Officer</a:t>
          </a:r>
        </a:p>
        <a:p>
          <a:pPr algn="ctr"/>
          <a:r>
            <a:rPr lang="en-GB" sz="900" i="1" dirty="0" smtClean="0">
              <a:solidFill>
                <a:schemeClr val="tx1"/>
              </a:solidFill>
            </a:rPr>
            <a:t>    Anna Howell 1.0</a:t>
          </a:r>
          <a:r>
            <a:rPr lang="en-GB" sz="900" dirty="0" smtClean="0">
              <a:solidFill>
                <a:schemeClr val="tx1"/>
              </a:solidFill>
            </a:rPr>
            <a:t>	</a:t>
          </a:r>
          <a:endParaRPr lang="en-GB" sz="900" dirty="0">
            <a:solidFill>
              <a:schemeClr val="tx1"/>
            </a:solidFill>
          </a:endParaRPr>
        </a:p>
      </dgm:t>
    </dgm:pt>
    <dgm:pt modelId="{6E74F4F0-53A0-4093-98EE-B3949220745F}" type="parTrans" cxnId="{702A3B09-013C-48B6-BF14-FDE8C494F16A}">
      <dgm:prSet/>
      <dgm:spPr/>
      <dgm:t>
        <a:bodyPr/>
        <a:lstStyle/>
        <a:p>
          <a:endParaRPr lang="en-GB"/>
        </a:p>
      </dgm:t>
    </dgm:pt>
    <dgm:pt modelId="{C760EC4C-C5C7-4BB5-A76E-EA296D373B62}" type="sibTrans" cxnId="{702A3B09-013C-48B6-BF14-FDE8C494F16A}">
      <dgm:prSet/>
      <dgm:spPr/>
      <dgm:t>
        <a:bodyPr/>
        <a:lstStyle/>
        <a:p>
          <a:endParaRPr lang="en-GB"/>
        </a:p>
      </dgm:t>
    </dgm:pt>
    <dgm:pt modelId="{BDE468B6-5157-4D60-83C3-626A8F7AC8C6}">
      <dgm:prSet custT="1"/>
      <dgm:spPr/>
      <dgm:t>
        <a:bodyPr/>
        <a:lstStyle/>
        <a:p>
          <a:r>
            <a:rPr lang="en-GB" sz="900" b="1" dirty="0" smtClean="0">
              <a:solidFill>
                <a:schemeClr val="tx1"/>
              </a:solidFill>
            </a:rPr>
            <a:t>Admissions + Marketing Officer</a:t>
          </a:r>
        </a:p>
        <a:p>
          <a:r>
            <a:rPr lang="en-GB" sz="900" i="1" dirty="0" smtClean="0">
              <a:solidFill>
                <a:schemeClr val="tx1"/>
              </a:solidFill>
            </a:rPr>
            <a:t>Eleanor Monger 1.0</a:t>
          </a:r>
          <a:endParaRPr lang="en-GB" sz="900" i="1" dirty="0">
            <a:solidFill>
              <a:schemeClr val="tx1"/>
            </a:solidFill>
          </a:endParaRPr>
        </a:p>
      </dgm:t>
    </dgm:pt>
    <dgm:pt modelId="{FFF0B0A7-DBDC-45EC-B9EE-98E9D214A248}" type="parTrans" cxnId="{AD0A22C2-A212-4A26-8692-E8B54271FEE7}">
      <dgm:prSet/>
      <dgm:spPr/>
      <dgm:t>
        <a:bodyPr/>
        <a:lstStyle/>
        <a:p>
          <a:endParaRPr lang="en-GB"/>
        </a:p>
      </dgm:t>
    </dgm:pt>
    <dgm:pt modelId="{B7661FC0-0648-4043-9A25-C6446DE646EC}" type="sibTrans" cxnId="{AD0A22C2-A212-4A26-8692-E8B54271FEE7}">
      <dgm:prSet/>
      <dgm:spPr/>
      <dgm:t>
        <a:bodyPr/>
        <a:lstStyle/>
        <a:p>
          <a:endParaRPr lang="en-GB"/>
        </a:p>
      </dgm:t>
    </dgm:pt>
    <dgm:pt modelId="{1C0FADCD-9BC1-4FCD-9FEE-F2BA80F5163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 smtClean="0">
              <a:solidFill>
                <a:schemeClr val="tx1"/>
              </a:solidFill>
            </a:rPr>
            <a:t>Student </a:t>
          </a:r>
          <a:r>
            <a:rPr lang="en-GB" sz="900" b="1" smtClean="0">
              <a:solidFill>
                <a:schemeClr val="tx1"/>
              </a:solidFill>
            </a:rPr>
            <a:t>Development 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b="1" dirty="0" smtClean="0">
              <a:solidFill>
                <a:schemeClr val="tx1"/>
              </a:solidFill>
            </a:rPr>
            <a:t>+ Policy Officer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i="1" dirty="0" smtClean="0">
              <a:solidFill>
                <a:schemeClr val="tx1"/>
              </a:solidFill>
            </a:rPr>
            <a:t>Chris Longman 0.8</a:t>
          </a:r>
          <a:endParaRPr lang="en-GB" sz="900" i="1" dirty="0">
            <a:solidFill>
              <a:schemeClr val="tx1"/>
            </a:solidFill>
          </a:endParaRPr>
        </a:p>
      </dgm:t>
    </dgm:pt>
    <dgm:pt modelId="{6E33209E-70B4-414F-8673-8424388810B1}" type="parTrans" cxnId="{253A8B14-A482-4FED-9F48-BF72F59DE908}">
      <dgm:prSet/>
      <dgm:spPr/>
      <dgm:t>
        <a:bodyPr/>
        <a:lstStyle/>
        <a:p>
          <a:endParaRPr lang="en-GB"/>
        </a:p>
      </dgm:t>
    </dgm:pt>
    <dgm:pt modelId="{0A47972A-4BE6-40B9-A719-1DD6F4D0BC4E}" type="sibTrans" cxnId="{253A8B14-A482-4FED-9F48-BF72F59DE908}">
      <dgm:prSet/>
      <dgm:spPr/>
      <dgm:t>
        <a:bodyPr/>
        <a:lstStyle/>
        <a:p>
          <a:endParaRPr lang="en-GB"/>
        </a:p>
      </dgm:t>
    </dgm:pt>
    <dgm:pt modelId="{52A6800A-670D-417D-8CB7-4BCB275B339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 smtClean="0">
              <a:solidFill>
                <a:schemeClr val="tx1"/>
              </a:solidFill>
            </a:rPr>
            <a:t>Senior Administrator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b="1" dirty="0" smtClean="0">
              <a:solidFill>
                <a:schemeClr val="tx1"/>
              </a:solidFill>
            </a:rPr>
            <a:t>(Graduate Research School)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i="1" dirty="0" err="1" smtClean="0">
              <a:solidFill>
                <a:schemeClr val="tx1"/>
              </a:solidFill>
            </a:rPr>
            <a:t>Sarmi</a:t>
          </a:r>
          <a:r>
            <a:rPr lang="en-GB" sz="900" i="1" dirty="0" smtClean="0">
              <a:solidFill>
                <a:schemeClr val="tx1"/>
              </a:solidFill>
            </a:rPr>
            <a:t> </a:t>
          </a:r>
          <a:r>
            <a:rPr lang="en-GB" sz="900" i="1" dirty="0" err="1" smtClean="0">
              <a:solidFill>
                <a:schemeClr val="tx1"/>
              </a:solidFill>
            </a:rPr>
            <a:t>Ghosh</a:t>
          </a:r>
          <a:r>
            <a:rPr lang="en-GB" sz="900" i="1" dirty="0" smtClean="0">
              <a:solidFill>
                <a:schemeClr val="tx1"/>
              </a:solidFill>
            </a:rPr>
            <a:t> 1.0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i="1" dirty="0" err="1" smtClean="0">
              <a:solidFill>
                <a:schemeClr val="tx1"/>
              </a:solidFill>
            </a:rPr>
            <a:t>Roos</a:t>
          </a:r>
          <a:r>
            <a:rPr lang="en-GB" sz="900" i="1" dirty="0" smtClean="0">
              <a:solidFill>
                <a:schemeClr val="tx1"/>
              </a:solidFill>
            </a:rPr>
            <a:t> </a:t>
          </a:r>
          <a:r>
            <a:rPr lang="en-GB" sz="900" i="1" dirty="0" err="1" smtClean="0">
              <a:solidFill>
                <a:schemeClr val="tx1"/>
              </a:solidFill>
            </a:rPr>
            <a:t>Zandstra</a:t>
          </a:r>
          <a:r>
            <a:rPr lang="en-GB" sz="900" i="1" dirty="0" smtClean="0">
              <a:solidFill>
                <a:schemeClr val="tx1"/>
              </a:solidFill>
            </a:rPr>
            <a:t> – maternity cover </a:t>
          </a:r>
          <a:endParaRPr lang="en-GB" sz="900" i="1" dirty="0">
            <a:solidFill>
              <a:schemeClr val="tx1"/>
            </a:solidFill>
          </a:endParaRPr>
        </a:p>
      </dgm:t>
    </dgm:pt>
    <dgm:pt modelId="{011947B4-EF90-45A7-A84B-608B00F22ACB}" type="parTrans" cxnId="{79C0E81F-F158-445F-A3D9-FEEAAE48CE37}">
      <dgm:prSet/>
      <dgm:spPr/>
      <dgm:t>
        <a:bodyPr/>
        <a:lstStyle/>
        <a:p>
          <a:endParaRPr lang="en-GB"/>
        </a:p>
      </dgm:t>
    </dgm:pt>
    <dgm:pt modelId="{9C399B6B-92C7-45BF-BC44-323552DF6A26}" type="sibTrans" cxnId="{79C0E81F-F158-445F-A3D9-FEEAAE48CE37}">
      <dgm:prSet/>
      <dgm:spPr/>
      <dgm:t>
        <a:bodyPr/>
        <a:lstStyle/>
        <a:p>
          <a:endParaRPr lang="en-GB"/>
        </a:p>
      </dgm:t>
    </dgm:pt>
    <dgm:pt modelId="{D41A0739-07F7-47C2-9DE1-237237228456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GB" sz="900" b="1" dirty="0" smtClean="0">
              <a:solidFill>
                <a:schemeClr val="tx1"/>
              </a:solidFill>
            </a:rPr>
            <a:t>Administrative Assistant (Graduate Research School)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i="1" dirty="0" smtClean="0">
              <a:solidFill>
                <a:schemeClr val="tx1"/>
              </a:solidFill>
            </a:rPr>
            <a:t>Melissa Mitcheson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i="1" dirty="0" smtClean="0">
              <a:solidFill>
                <a:schemeClr val="tx1"/>
              </a:solidFill>
            </a:rPr>
            <a:t>0.5 term time only</a:t>
          </a:r>
          <a:endParaRPr lang="en-GB" sz="900" i="1" dirty="0">
            <a:solidFill>
              <a:schemeClr val="tx1"/>
            </a:solidFill>
          </a:endParaRPr>
        </a:p>
      </dgm:t>
    </dgm:pt>
    <dgm:pt modelId="{536891AF-F86E-4B0F-BEFE-7B8E385FEEF1}" type="parTrans" cxnId="{49D3723F-3AD3-4DC0-8D9A-6F753908295D}">
      <dgm:prSet/>
      <dgm:spPr/>
      <dgm:t>
        <a:bodyPr/>
        <a:lstStyle/>
        <a:p>
          <a:endParaRPr lang="en-GB"/>
        </a:p>
      </dgm:t>
    </dgm:pt>
    <dgm:pt modelId="{274BC610-07BD-41D6-9BEA-0F62E383FBEC}" type="sibTrans" cxnId="{49D3723F-3AD3-4DC0-8D9A-6F753908295D}">
      <dgm:prSet/>
      <dgm:spPr/>
      <dgm:t>
        <a:bodyPr/>
        <a:lstStyle/>
        <a:p>
          <a:endParaRPr lang="en-GB"/>
        </a:p>
      </dgm:t>
    </dgm:pt>
    <dgm:pt modelId="{C33AC304-A3E2-458D-91CA-41424F973521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 smtClean="0">
              <a:solidFill>
                <a:schemeClr val="tx1"/>
              </a:solidFill>
            </a:rPr>
            <a:t>Admissions + Scholarships Assistant </a:t>
          </a:r>
        </a:p>
        <a:p>
          <a:pPr>
            <a:lnSpc>
              <a:spcPct val="100000"/>
            </a:lnSpc>
            <a:spcAft>
              <a:spcPts val="300"/>
            </a:spcAft>
          </a:pPr>
          <a:r>
            <a:rPr lang="en-GB" sz="900" b="1" dirty="0" smtClean="0">
              <a:solidFill>
                <a:schemeClr val="tx1"/>
              </a:solidFill>
            </a:rPr>
            <a:t>(Graduate Research School)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i="1" dirty="0" smtClean="0">
              <a:solidFill>
                <a:schemeClr val="tx1"/>
              </a:solidFill>
            </a:rPr>
            <a:t>Liz Hull 1.0</a:t>
          </a:r>
          <a:endParaRPr lang="en-GB" sz="900" i="1" dirty="0">
            <a:solidFill>
              <a:schemeClr val="tx1"/>
            </a:solidFill>
          </a:endParaRPr>
        </a:p>
      </dgm:t>
    </dgm:pt>
    <dgm:pt modelId="{F5AB4397-FA6D-4766-92E0-05ECA64FF15F}" type="parTrans" cxnId="{9B0808C3-4F17-46A0-B95A-8948995B50DD}">
      <dgm:prSet/>
      <dgm:spPr/>
      <dgm:t>
        <a:bodyPr/>
        <a:lstStyle/>
        <a:p>
          <a:endParaRPr lang="en-GB"/>
        </a:p>
      </dgm:t>
    </dgm:pt>
    <dgm:pt modelId="{3B81D41E-940F-4616-9FA5-B6647CEBC445}" type="sibTrans" cxnId="{9B0808C3-4F17-46A0-B95A-8948995B50DD}">
      <dgm:prSet/>
      <dgm:spPr/>
      <dgm:t>
        <a:bodyPr/>
        <a:lstStyle/>
        <a:p>
          <a:endParaRPr lang="en-GB"/>
        </a:p>
      </dgm:t>
    </dgm:pt>
    <dgm:pt modelId="{BB2A031D-AB84-478C-B504-A54F2B18520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 smtClean="0">
              <a:solidFill>
                <a:schemeClr val="tx1"/>
              </a:solidFill>
            </a:rPr>
            <a:t>Administrator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b="1" dirty="0" smtClean="0">
              <a:solidFill>
                <a:schemeClr val="tx1"/>
              </a:solidFill>
            </a:rPr>
            <a:t>(Graduate Research School)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900" i="1" dirty="0" smtClean="0">
              <a:solidFill>
                <a:schemeClr val="tx1"/>
              </a:solidFill>
            </a:rPr>
            <a:t>Jenny Andrews1.0</a:t>
          </a:r>
          <a:endParaRPr lang="en-GB" sz="900" i="1" dirty="0" smtClean="0">
            <a:solidFill>
              <a:schemeClr val="tx1"/>
            </a:solidFill>
          </a:endParaRPr>
        </a:p>
      </dgm:t>
    </dgm:pt>
    <dgm:pt modelId="{EDDCE6DB-97B8-463C-A151-78E4F3C5DA8E}" type="parTrans" cxnId="{F0972315-D580-4618-A6EB-57E5760BB039}">
      <dgm:prSet/>
      <dgm:spPr/>
      <dgm:t>
        <a:bodyPr/>
        <a:lstStyle/>
        <a:p>
          <a:endParaRPr lang="en-GB"/>
        </a:p>
      </dgm:t>
    </dgm:pt>
    <dgm:pt modelId="{EE6E806A-263F-4CED-B99D-5F920B83FDE7}" type="sibTrans" cxnId="{F0972315-D580-4618-A6EB-57E5760BB039}">
      <dgm:prSet/>
      <dgm:spPr/>
      <dgm:t>
        <a:bodyPr/>
        <a:lstStyle/>
        <a:p>
          <a:endParaRPr lang="en-GB"/>
        </a:p>
      </dgm:t>
    </dgm:pt>
    <dgm:pt modelId="{A053135C-A20F-485B-BD6E-84F0F49999CF}">
      <dgm:prSet custT="1"/>
      <dgm:spPr/>
      <dgm:t>
        <a:bodyPr/>
        <a:lstStyle/>
        <a:p>
          <a:endParaRPr lang="en-GB" sz="900" b="1" i="0" dirty="0" smtClean="0">
            <a:solidFill>
              <a:schemeClr val="tx1"/>
            </a:solidFill>
          </a:endParaRPr>
        </a:p>
        <a:p>
          <a:r>
            <a:rPr lang="en-GB" sz="900" b="1" i="0" dirty="0" smtClean="0">
              <a:solidFill>
                <a:schemeClr val="tx1"/>
              </a:solidFill>
            </a:rPr>
            <a:t>Modern Apprentice</a:t>
          </a:r>
          <a:endParaRPr lang="en-GB" sz="900" b="1" i="0" dirty="0" smtClean="0">
            <a:solidFill>
              <a:schemeClr val="tx1"/>
            </a:solidFill>
          </a:endParaRPr>
        </a:p>
        <a:p>
          <a:r>
            <a:rPr lang="en-GB" sz="900" i="1" dirty="0" smtClean="0">
              <a:solidFill>
                <a:schemeClr val="tx1"/>
              </a:solidFill>
            </a:rPr>
            <a:t>Amy </a:t>
          </a:r>
          <a:r>
            <a:rPr lang="en-GB" sz="900" i="1" dirty="0" err="1" smtClean="0">
              <a:solidFill>
                <a:schemeClr val="tx1"/>
              </a:solidFill>
            </a:rPr>
            <a:t>Rager</a:t>
          </a:r>
          <a:r>
            <a:rPr lang="en-GB" sz="900" i="1" dirty="0" smtClean="0">
              <a:solidFill>
                <a:schemeClr val="tx1"/>
              </a:solidFill>
            </a:rPr>
            <a:t> 1.0</a:t>
          </a:r>
          <a:endParaRPr lang="en-GB" sz="900" i="1" dirty="0" smtClean="0">
            <a:solidFill>
              <a:schemeClr val="tx1"/>
            </a:solidFill>
          </a:endParaRPr>
        </a:p>
        <a:p>
          <a:endParaRPr lang="en-GB" sz="900" dirty="0">
            <a:solidFill>
              <a:schemeClr val="tx1"/>
            </a:solidFill>
          </a:endParaRPr>
        </a:p>
      </dgm:t>
    </dgm:pt>
    <dgm:pt modelId="{F3EEC7C1-8922-4C7E-B249-7780AE5ACB81}" type="parTrans" cxnId="{4866AB86-CA15-456B-A68D-FD79D325B745}">
      <dgm:prSet/>
      <dgm:spPr/>
      <dgm:t>
        <a:bodyPr/>
        <a:lstStyle/>
        <a:p>
          <a:endParaRPr lang="en-GB"/>
        </a:p>
      </dgm:t>
    </dgm:pt>
    <dgm:pt modelId="{FDA4497E-4DA5-4487-A1BA-DCAD423E334C}" type="sibTrans" cxnId="{4866AB86-CA15-456B-A68D-FD79D325B745}">
      <dgm:prSet/>
      <dgm:spPr/>
      <dgm:t>
        <a:bodyPr/>
        <a:lstStyle/>
        <a:p>
          <a:endParaRPr lang="en-GB"/>
        </a:p>
      </dgm:t>
    </dgm:pt>
    <dgm:pt modelId="{AAC63905-AF13-46C4-8574-9160C89A5377}" type="pres">
      <dgm:prSet presAssocID="{7EF12A5A-73CE-4C29-A5DC-7F227D18C2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0B98A13-BA9B-4776-AAB1-D0E54E6773FF}" type="pres">
      <dgm:prSet presAssocID="{A83C2D20-BCDF-4B55-B99A-5DE33A889733}" presName="hierRoot1" presStyleCnt="0">
        <dgm:presLayoutVars>
          <dgm:hierBranch val="init"/>
        </dgm:presLayoutVars>
      </dgm:prSet>
      <dgm:spPr/>
    </dgm:pt>
    <dgm:pt modelId="{41F74ECD-95F5-4EAF-ABD0-6C7C897D55A3}" type="pres">
      <dgm:prSet presAssocID="{A83C2D20-BCDF-4B55-B99A-5DE33A889733}" presName="rootComposite1" presStyleCnt="0"/>
      <dgm:spPr/>
    </dgm:pt>
    <dgm:pt modelId="{41C11055-AB78-4A08-BC55-CEE5BD25B6DC}" type="pres">
      <dgm:prSet presAssocID="{A83C2D20-BCDF-4B55-B99A-5DE33A889733}" presName="rootText1" presStyleLbl="node0" presStyleIdx="0" presStyleCnt="1" custScaleX="224654" custScaleY="1348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D071E2-434E-4D7E-8569-796083E43916}" type="pres">
      <dgm:prSet presAssocID="{A83C2D20-BCDF-4B55-B99A-5DE33A889733}" presName="rootConnector1" presStyleLbl="node1" presStyleIdx="0" presStyleCnt="0"/>
      <dgm:spPr/>
      <dgm:t>
        <a:bodyPr/>
        <a:lstStyle/>
        <a:p>
          <a:endParaRPr lang="en-GB"/>
        </a:p>
      </dgm:t>
    </dgm:pt>
    <dgm:pt modelId="{7037DC4B-B54E-4949-B906-3DC9FBFF0D23}" type="pres">
      <dgm:prSet presAssocID="{A83C2D20-BCDF-4B55-B99A-5DE33A889733}" presName="hierChild2" presStyleCnt="0"/>
      <dgm:spPr/>
    </dgm:pt>
    <dgm:pt modelId="{DA7AEFD5-E4FE-4DE5-A54B-84DF7C7A2FFE}" type="pres">
      <dgm:prSet presAssocID="{63392F52-8CE0-450E-959B-BF8FCB71B4B0}" presName="Name37" presStyleLbl="parChTrans1D2" presStyleIdx="0" presStyleCnt="3"/>
      <dgm:spPr/>
      <dgm:t>
        <a:bodyPr/>
        <a:lstStyle/>
        <a:p>
          <a:endParaRPr lang="en-GB"/>
        </a:p>
      </dgm:t>
    </dgm:pt>
    <dgm:pt modelId="{F9CC9A9A-F52C-4A90-9701-90CA9A2C4CCB}" type="pres">
      <dgm:prSet presAssocID="{6167919F-B87C-4584-8F42-F9BC86E7D94B}" presName="hierRoot2" presStyleCnt="0">
        <dgm:presLayoutVars>
          <dgm:hierBranch val="init"/>
        </dgm:presLayoutVars>
      </dgm:prSet>
      <dgm:spPr/>
    </dgm:pt>
    <dgm:pt modelId="{B9E5FC31-C1ED-41FA-8CEF-27CEFE445C32}" type="pres">
      <dgm:prSet presAssocID="{6167919F-B87C-4584-8F42-F9BC86E7D94B}" presName="rootComposite" presStyleCnt="0"/>
      <dgm:spPr/>
    </dgm:pt>
    <dgm:pt modelId="{201A1FB7-EA2D-4291-91BC-A92B1C9A6234}" type="pres">
      <dgm:prSet presAssocID="{6167919F-B87C-4584-8F42-F9BC86E7D94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3D2BBE-66DE-4DC5-A344-4F13A9387DAA}" type="pres">
      <dgm:prSet presAssocID="{6167919F-B87C-4584-8F42-F9BC86E7D94B}" presName="rootConnector" presStyleLbl="node2" presStyleIdx="0" presStyleCnt="3"/>
      <dgm:spPr/>
      <dgm:t>
        <a:bodyPr/>
        <a:lstStyle/>
        <a:p>
          <a:endParaRPr lang="en-GB"/>
        </a:p>
      </dgm:t>
    </dgm:pt>
    <dgm:pt modelId="{26799A6A-CC27-4FAB-A086-BD376350107E}" type="pres">
      <dgm:prSet presAssocID="{6167919F-B87C-4584-8F42-F9BC86E7D94B}" presName="hierChild4" presStyleCnt="0"/>
      <dgm:spPr/>
    </dgm:pt>
    <dgm:pt modelId="{415234E8-08A8-4703-B79F-B504957AB34C}" type="pres">
      <dgm:prSet presAssocID="{09726E7C-E745-4681-9BFA-156008C365C0}" presName="Name37" presStyleLbl="parChTrans1D3" presStyleIdx="0" presStyleCnt="5"/>
      <dgm:spPr/>
      <dgm:t>
        <a:bodyPr/>
        <a:lstStyle/>
        <a:p>
          <a:endParaRPr lang="en-GB"/>
        </a:p>
      </dgm:t>
    </dgm:pt>
    <dgm:pt modelId="{657A7142-82C0-47A0-BB26-2C5B3BDE09BE}" type="pres">
      <dgm:prSet presAssocID="{B27C9253-2902-473E-94E8-94186741DC7D}" presName="hierRoot2" presStyleCnt="0">
        <dgm:presLayoutVars>
          <dgm:hierBranch val="init"/>
        </dgm:presLayoutVars>
      </dgm:prSet>
      <dgm:spPr/>
    </dgm:pt>
    <dgm:pt modelId="{3E029438-8EE5-4B60-94E1-C930C466C363}" type="pres">
      <dgm:prSet presAssocID="{B27C9253-2902-473E-94E8-94186741DC7D}" presName="rootComposite" presStyleCnt="0"/>
      <dgm:spPr/>
    </dgm:pt>
    <dgm:pt modelId="{6CC44F36-F048-4E91-9B0C-3D6CE5AAD413}" type="pres">
      <dgm:prSet presAssocID="{B27C9253-2902-473E-94E8-94186741DC7D}" presName="rootText" presStyleLbl="node3" presStyleIdx="0" presStyleCnt="5" custScaleX="1184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70A2114-5AA5-4C9D-B12E-310A0C3A62C7}" type="pres">
      <dgm:prSet presAssocID="{B27C9253-2902-473E-94E8-94186741DC7D}" presName="rootConnector" presStyleLbl="node3" presStyleIdx="0" presStyleCnt="5"/>
      <dgm:spPr/>
      <dgm:t>
        <a:bodyPr/>
        <a:lstStyle/>
        <a:p>
          <a:endParaRPr lang="en-GB"/>
        </a:p>
      </dgm:t>
    </dgm:pt>
    <dgm:pt modelId="{91FB0CAB-D15B-4715-8B08-67ACC6824002}" type="pres">
      <dgm:prSet presAssocID="{B27C9253-2902-473E-94E8-94186741DC7D}" presName="hierChild4" presStyleCnt="0"/>
      <dgm:spPr/>
    </dgm:pt>
    <dgm:pt modelId="{D8D00C22-57EE-45FE-98D8-9D45BBB8490C}" type="pres">
      <dgm:prSet presAssocID="{FFF0B0A7-DBDC-45EC-B9EE-98E9D214A248}" presName="Name37" presStyleLbl="parChTrans1D4" presStyleIdx="0" presStyleCnt="9"/>
      <dgm:spPr/>
      <dgm:t>
        <a:bodyPr/>
        <a:lstStyle/>
        <a:p>
          <a:endParaRPr lang="en-GB"/>
        </a:p>
      </dgm:t>
    </dgm:pt>
    <dgm:pt modelId="{0A160390-F395-42E4-98FE-6F06E3AEC664}" type="pres">
      <dgm:prSet presAssocID="{BDE468B6-5157-4D60-83C3-626A8F7AC8C6}" presName="hierRoot2" presStyleCnt="0">
        <dgm:presLayoutVars>
          <dgm:hierBranch val="init"/>
        </dgm:presLayoutVars>
      </dgm:prSet>
      <dgm:spPr/>
    </dgm:pt>
    <dgm:pt modelId="{7536D69D-6926-4B66-A65B-191031644437}" type="pres">
      <dgm:prSet presAssocID="{BDE468B6-5157-4D60-83C3-626A8F7AC8C6}" presName="rootComposite" presStyleCnt="0"/>
      <dgm:spPr/>
    </dgm:pt>
    <dgm:pt modelId="{206BD720-998E-4525-84D1-E6782735855A}" type="pres">
      <dgm:prSet presAssocID="{BDE468B6-5157-4D60-83C3-626A8F7AC8C6}" presName="rootText" presStyleLbl="node4" presStyleIdx="0" presStyleCnt="9" custScaleY="836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5502CD9-0D8D-444E-AEBD-964513E1E4CB}" type="pres">
      <dgm:prSet presAssocID="{BDE468B6-5157-4D60-83C3-626A8F7AC8C6}" presName="rootConnector" presStyleLbl="node4" presStyleIdx="0" presStyleCnt="9"/>
      <dgm:spPr/>
      <dgm:t>
        <a:bodyPr/>
        <a:lstStyle/>
        <a:p>
          <a:endParaRPr lang="en-GB"/>
        </a:p>
      </dgm:t>
    </dgm:pt>
    <dgm:pt modelId="{82F30A37-A9A9-41CB-88E5-B37CBE397D75}" type="pres">
      <dgm:prSet presAssocID="{BDE468B6-5157-4D60-83C3-626A8F7AC8C6}" presName="hierChild4" presStyleCnt="0"/>
      <dgm:spPr/>
    </dgm:pt>
    <dgm:pt modelId="{EA0ED1E7-81F7-490E-A69E-053C046C029F}" type="pres">
      <dgm:prSet presAssocID="{BDE468B6-5157-4D60-83C3-626A8F7AC8C6}" presName="hierChild5" presStyleCnt="0"/>
      <dgm:spPr/>
    </dgm:pt>
    <dgm:pt modelId="{63EB6EF4-E961-4814-B2B6-91C726EA833E}" type="pres">
      <dgm:prSet presAssocID="{6E74F4F0-53A0-4093-98EE-B3949220745F}" presName="Name37" presStyleLbl="parChTrans1D4" presStyleIdx="1" presStyleCnt="9"/>
      <dgm:spPr/>
      <dgm:t>
        <a:bodyPr/>
        <a:lstStyle/>
        <a:p>
          <a:endParaRPr lang="en-GB"/>
        </a:p>
      </dgm:t>
    </dgm:pt>
    <dgm:pt modelId="{8F9B2F03-3133-4360-83E4-A7199C5D66A2}" type="pres">
      <dgm:prSet presAssocID="{FD21A2B4-5162-4950-859F-8B7B96327AB2}" presName="hierRoot2" presStyleCnt="0">
        <dgm:presLayoutVars>
          <dgm:hierBranch val="init"/>
        </dgm:presLayoutVars>
      </dgm:prSet>
      <dgm:spPr/>
    </dgm:pt>
    <dgm:pt modelId="{7A30280C-4AAF-48FB-9729-29F2B93117EB}" type="pres">
      <dgm:prSet presAssocID="{FD21A2B4-5162-4950-859F-8B7B96327AB2}" presName="rootComposite" presStyleCnt="0"/>
      <dgm:spPr/>
    </dgm:pt>
    <dgm:pt modelId="{31E7A4EA-97C4-41E7-AFEF-9E4BB612A95E}" type="pres">
      <dgm:prSet presAssocID="{FD21A2B4-5162-4950-859F-8B7B96327AB2}" presName="rootText" presStyleLbl="node4" presStyleIdx="1" presStyleCnt="9" custScaleY="822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D1C6D5-E787-4451-8764-06225A6B91B7}" type="pres">
      <dgm:prSet presAssocID="{FD21A2B4-5162-4950-859F-8B7B96327AB2}" presName="rootConnector" presStyleLbl="node4" presStyleIdx="1" presStyleCnt="9"/>
      <dgm:spPr/>
      <dgm:t>
        <a:bodyPr/>
        <a:lstStyle/>
        <a:p>
          <a:endParaRPr lang="en-GB"/>
        </a:p>
      </dgm:t>
    </dgm:pt>
    <dgm:pt modelId="{852C258C-820F-460F-889E-E35CF6BEA58E}" type="pres">
      <dgm:prSet presAssocID="{FD21A2B4-5162-4950-859F-8B7B96327AB2}" presName="hierChild4" presStyleCnt="0"/>
      <dgm:spPr/>
    </dgm:pt>
    <dgm:pt modelId="{9708286E-356E-4DAF-BF0A-FC637A726245}" type="pres">
      <dgm:prSet presAssocID="{FD21A2B4-5162-4950-859F-8B7B96327AB2}" presName="hierChild5" presStyleCnt="0"/>
      <dgm:spPr/>
    </dgm:pt>
    <dgm:pt modelId="{F74E3E5D-9FA3-4D67-B935-744C01AFC9E9}" type="pres">
      <dgm:prSet presAssocID="{4102058C-3B6C-4127-9DC5-0E813F43FF69}" presName="Name37" presStyleLbl="parChTrans1D4" presStyleIdx="2" presStyleCnt="9"/>
      <dgm:spPr/>
      <dgm:t>
        <a:bodyPr/>
        <a:lstStyle/>
        <a:p>
          <a:endParaRPr lang="en-GB"/>
        </a:p>
      </dgm:t>
    </dgm:pt>
    <dgm:pt modelId="{04C62626-EF6A-4A13-AF0D-7A62CB984A98}" type="pres">
      <dgm:prSet presAssocID="{3FEE0630-2ED1-48D5-AD44-F91AC07F85D2}" presName="hierRoot2" presStyleCnt="0">
        <dgm:presLayoutVars>
          <dgm:hierBranch val="init"/>
        </dgm:presLayoutVars>
      </dgm:prSet>
      <dgm:spPr/>
    </dgm:pt>
    <dgm:pt modelId="{95F5CDE2-1CE7-4061-8D4D-FA2C751ED354}" type="pres">
      <dgm:prSet presAssocID="{3FEE0630-2ED1-48D5-AD44-F91AC07F85D2}" presName="rootComposite" presStyleCnt="0"/>
      <dgm:spPr/>
    </dgm:pt>
    <dgm:pt modelId="{D8AB01EE-C450-4F18-BD5E-8F475D70EF84}" type="pres">
      <dgm:prSet presAssocID="{3FEE0630-2ED1-48D5-AD44-F91AC07F85D2}" presName="rootText" presStyleLbl="node4" presStyleIdx="2" presStyleCnt="9" custScaleY="791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D7D0EA9-A0B5-45E3-8346-E080E653C3C9}" type="pres">
      <dgm:prSet presAssocID="{3FEE0630-2ED1-48D5-AD44-F91AC07F85D2}" presName="rootConnector" presStyleLbl="node4" presStyleIdx="2" presStyleCnt="9"/>
      <dgm:spPr/>
      <dgm:t>
        <a:bodyPr/>
        <a:lstStyle/>
        <a:p>
          <a:endParaRPr lang="en-GB"/>
        </a:p>
      </dgm:t>
    </dgm:pt>
    <dgm:pt modelId="{2FA324D0-DAD9-4D04-89AE-F549C34CDCB5}" type="pres">
      <dgm:prSet presAssocID="{3FEE0630-2ED1-48D5-AD44-F91AC07F85D2}" presName="hierChild4" presStyleCnt="0"/>
      <dgm:spPr/>
    </dgm:pt>
    <dgm:pt modelId="{A18152E2-F968-4FE4-92C1-E9EF3183D96B}" type="pres">
      <dgm:prSet presAssocID="{3FEE0630-2ED1-48D5-AD44-F91AC07F85D2}" presName="hierChild5" presStyleCnt="0"/>
      <dgm:spPr/>
    </dgm:pt>
    <dgm:pt modelId="{C888F324-06A9-4B3E-80AE-32694B004786}" type="pres">
      <dgm:prSet presAssocID="{B27C9253-2902-473E-94E8-94186741DC7D}" presName="hierChild5" presStyleCnt="0"/>
      <dgm:spPr/>
    </dgm:pt>
    <dgm:pt modelId="{5DD26B2F-F0DB-47ED-A483-5D8DACA0F2A2}" type="pres">
      <dgm:prSet presAssocID="{BE491059-206D-4851-BEFF-08BB1FD95E0B}" presName="Name37" presStyleLbl="parChTrans1D3" presStyleIdx="1" presStyleCnt="5"/>
      <dgm:spPr/>
      <dgm:t>
        <a:bodyPr/>
        <a:lstStyle/>
        <a:p>
          <a:endParaRPr lang="en-GB"/>
        </a:p>
      </dgm:t>
    </dgm:pt>
    <dgm:pt modelId="{84F1E3E3-2049-45FE-8F26-164FC2EFA328}" type="pres">
      <dgm:prSet presAssocID="{51CB24C8-D9F6-4645-BB1C-09BD0FD2303E}" presName="hierRoot2" presStyleCnt="0">
        <dgm:presLayoutVars>
          <dgm:hierBranch val="init"/>
        </dgm:presLayoutVars>
      </dgm:prSet>
      <dgm:spPr/>
    </dgm:pt>
    <dgm:pt modelId="{DA4957D6-3563-4FDC-9279-04E8D28DEA5A}" type="pres">
      <dgm:prSet presAssocID="{51CB24C8-D9F6-4645-BB1C-09BD0FD2303E}" presName="rootComposite" presStyleCnt="0"/>
      <dgm:spPr/>
    </dgm:pt>
    <dgm:pt modelId="{539E1559-C8FB-4CB2-AD05-0E1EED2C475E}" type="pres">
      <dgm:prSet presAssocID="{51CB24C8-D9F6-4645-BB1C-09BD0FD2303E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1DEC63-D095-4BBE-9B4D-0FBFA4ACC9E3}" type="pres">
      <dgm:prSet presAssocID="{51CB24C8-D9F6-4645-BB1C-09BD0FD2303E}" presName="rootConnector" presStyleLbl="node3" presStyleIdx="1" presStyleCnt="5"/>
      <dgm:spPr/>
      <dgm:t>
        <a:bodyPr/>
        <a:lstStyle/>
        <a:p>
          <a:endParaRPr lang="en-GB"/>
        </a:p>
      </dgm:t>
    </dgm:pt>
    <dgm:pt modelId="{128E5C99-D627-47F6-A115-0327B6E92106}" type="pres">
      <dgm:prSet presAssocID="{51CB24C8-D9F6-4645-BB1C-09BD0FD2303E}" presName="hierChild4" presStyleCnt="0"/>
      <dgm:spPr/>
    </dgm:pt>
    <dgm:pt modelId="{23E1F4D6-5656-445B-8266-83214782E155}" type="pres">
      <dgm:prSet presAssocID="{51CB24C8-D9F6-4645-BB1C-09BD0FD2303E}" presName="hierChild5" presStyleCnt="0"/>
      <dgm:spPr/>
    </dgm:pt>
    <dgm:pt modelId="{596B431D-2DBB-448B-B9B1-8F610618F7B0}" type="pres">
      <dgm:prSet presAssocID="{6167919F-B87C-4584-8F42-F9BC86E7D94B}" presName="hierChild5" presStyleCnt="0"/>
      <dgm:spPr/>
    </dgm:pt>
    <dgm:pt modelId="{5C3B552D-7904-4A1F-9647-9694D535C0A8}" type="pres">
      <dgm:prSet presAssocID="{8CDCC670-19CE-4AEA-BA47-DB9939D7C16A}" presName="Name37" presStyleLbl="parChTrans1D2" presStyleIdx="1" presStyleCnt="3"/>
      <dgm:spPr/>
      <dgm:t>
        <a:bodyPr/>
        <a:lstStyle/>
        <a:p>
          <a:endParaRPr lang="en-GB"/>
        </a:p>
      </dgm:t>
    </dgm:pt>
    <dgm:pt modelId="{0686A3E7-9830-4845-80DD-EBCCB65F6A31}" type="pres">
      <dgm:prSet presAssocID="{40246074-AE39-4230-88E9-D070D5ABE605}" presName="hierRoot2" presStyleCnt="0">
        <dgm:presLayoutVars>
          <dgm:hierBranch val="init"/>
        </dgm:presLayoutVars>
      </dgm:prSet>
      <dgm:spPr/>
    </dgm:pt>
    <dgm:pt modelId="{EED54ADE-156C-46F1-AB94-4C12A1ABE521}" type="pres">
      <dgm:prSet presAssocID="{40246074-AE39-4230-88E9-D070D5ABE605}" presName="rootComposite" presStyleCnt="0"/>
      <dgm:spPr/>
    </dgm:pt>
    <dgm:pt modelId="{7C4DCBF8-1E3D-4E91-82E0-CBD78FE43438}" type="pres">
      <dgm:prSet presAssocID="{40246074-AE39-4230-88E9-D070D5ABE60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114B8F-7451-437D-A629-8783CC2F7D21}" type="pres">
      <dgm:prSet presAssocID="{40246074-AE39-4230-88E9-D070D5ABE605}" presName="rootConnector" presStyleLbl="node2" presStyleIdx="1" presStyleCnt="3"/>
      <dgm:spPr/>
      <dgm:t>
        <a:bodyPr/>
        <a:lstStyle/>
        <a:p>
          <a:endParaRPr lang="en-GB"/>
        </a:p>
      </dgm:t>
    </dgm:pt>
    <dgm:pt modelId="{E8520992-F525-43FE-AC90-5EC238CFFC73}" type="pres">
      <dgm:prSet presAssocID="{40246074-AE39-4230-88E9-D070D5ABE605}" presName="hierChild4" presStyleCnt="0"/>
      <dgm:spPr/>
    </dgm:pt>
    <dgm:pt modelId="{42A5A102-CB3F-4E3E-8DA4-2F091B274DDC}" type="pres">
      <dgm:prSet presAssocID="{E34B00B3-B6A5-4122-BB4D-7E50D5831235}" presName="Name37" presStyleLbl="parChTrans1D3" presStyleIdx="2" presStyleCnt="5"/>
      <dgm:spPr/>
      <dgm:t>
        <a:bodyPr/>
        <a:lstStyle/>
        <a:p>
          <a:endParaRPr lang="en-GB"/>
        </a:p>
      </dgm:t>
    </dgm:pt>
    <dgm:pt modelId="{5F3A72D5-9344-4211-961A-BB174195432E}" type="pres">
      <dgm:prSet presAssocID="{AD18AB0F-5397-4E8C-9B22-889A37871A6C}" presName="hierRoot2" presStyleCnt="0">
        <dgm:presLayoutVars>
          <dgm:hierBranch val="init"/>
        </dgm:presLayoutVars>
      </dgm:prSet>
      <dgm:spPr/>
    </dgm:pt>
    <dgm:pt modelId="{9B7DED7A-686E-41F4-B704-4DBA7947641D}" type="pres">
      <dgm:prSet presAssocID="{AD18AB0F-5397-4E8C-9B22-889A37871A6C}" presName="rootComposite" presStyleCnt="0"/>
      <dgm:spPr/>
    </dgm:pt>
    <dgm:pt modelId="{38B4AB92-FE1C-4424-BE42-BA81A0CE9B59}" type="pres">
      <dgm:prSet presAssocID="{AD18AB0F-5397-4E8C-9B22-889A37871A6C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CED6A5-1046-4E3F-BA8D-E33B462DEFDB}" type="pres">
      <dgm:prSet presAssocID="{AD18AB0F-5397-4E8C-9B22-889A37871A6C}" presName="rootConnector" presStyleLbl="node3" presStyleIdx="2" presStyleCnt="5"/>
      <dgm:spPr/>
      <dgm:t>
        <a:bodyPr/>
        <a:lstStyle/>
        <a:p>
          <a:endParaRPr lang="en-GB"/>
        </a:p>
      </dgm:t>
    </dgm:pt>
    <dgm:pt modelId="{D34F4CDA-ABED-4B9D-8CC4-AFCD8A3796D8}" type="pres">
      <dgm:prSet presAssocID="{AD18AB0F-5397-4E8C-9B22-889A37871A6C}" presName="hierChild4" presStyleCnt="0"/>
      <dgm:spPr/>
    </dgm:pt>
    <dgm:pt modelId="{A819F9A4-4B96-43EE-B9D3-3F254711CE8F}" type="pres">
      <dgm:prSet presAssocID="{853E4504-565A-4CCB-BE2D-FF17835051C5}" presName="Name37" presStyleLbl="parChTrans1D4" presStyleIdx="3" presStyleCnt="9"/>
      <dgm:spPr/>
      <dgm:t>
        <a:bodyPr/>
        <a:lstStyle/>
        <a:p>
          <a:endParaRPr lang="en-GB"/>
        </a:p>
      </dgm:t>
    </dgm:pt>
    <dgm:pt modelId="{24F5E90A-ACE5-488C-9CCE-B190ED971D9C}" type="pres">
      <dgm:prSet presAssocID="{51BD4BF9-C23E-4F3E-A633-089D0D504488}" presName="hierRoot2" presStyleCnt="0">
        <dgm:presLayoutVars>
          <dgm:hierBranch val="init"/>
        </dgm:presLayoutVars>
      </dgm:prSet>
      <dgm:spPr/>
    </dgm:pt>
    <dgm:pt modelId="{9A7308F8-527D-43CA-8B77-E809BBD0F6FE}" type="pres">
      <dgm:prSet presAssocID="{51BD4BF9-C23E-4F3E-A633-089D0D504488}" presName="rootComposite" presStyleCnt="0"/>
      <dgm:spPr/>
    </dgm:pt>
    <dgm:pt modelId="{CA9655D3-648D-4F39-BD91-0F28E14FF9DD}" type="pres">
      <dgm:prSet presAssocID="{51BD4BF9-C23E-4F3E-A633-089D0D504488}" presName="rootText" presStyleLbl="node4" presStyleIdx="3" presStyleCnt="9" custScaleY="8470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51F73B-2E3E-45C0-82E1-0345B196C73C}" type="pres">
      <dgm:prSet presAssocID="{51BD4BF9-C23E-4F3E-A633-089D0D504488}" presName="rootConnector" presStyleLbl="node4" presStyleIdx="3" presStyleCnt="9"/>
      <dgm:spPr/>
      <dgm:t>
        <a:bodyPr/>
        <a:lstStyle/>
        <a:p>
          <a:endParaRPr lang="en-GB"/>
        </a:p>
      </dgm:t>
    </dgm:pt>
    <dgm:pt modelId="{CFF7C638-7229-43F6-904A-B0AE640BCEF3}" type="pres">
      <dgm:prSet presAssocID="{51BD4BF9-C23E-4F3E-A633-089D0D504488}" presName="hierChild4" presStyleCnt="0"/>
      <dgm:spPr/>
    </dgm:pt>
    <dgm:pt modelId="{A0035EE4-2F18-4578-BAAB-025C1C758934}" type="pres">
      <dgm:prSet presAssocID="{51BD4BF9-C23E-4F3E-A633-089D0D504488}" presName="hierChild5" presStyleCnt="0"/>
      <dgm:spPr/>
    </dgm:pt>
    <dgm:pt modelId="{3320D329-8401-45E5-BD74-F130A3861D63}" type="pres">
      <dgm:prSet presAssocID="{55300924-73FF-4ED9-992B-AB7203A44045}" presName="Name37" presStyleLbl="parChTrans1D4" presStyleIdx="4" presStyleCnt="9"/>
      <dgm:spPr/>
      <dgm:t>
        <a:bodyPr/>
        <a:lstStyle/>
        <a:p>
          <a:endParaRPr lang="en-GB"/>
        </a:p>
      </dgm:t>
    </dgm:pt>
    <dgm:pt modelId="{937A8428-FD94-4196-9BEA-48057E2DD2CF}" type="pres">
      <dgm:prSet presAssocID="{5E2AD37A-378F-4884-8978-ECFD2F708A51}" presName="hierRoot2" presStyleCnt="0">
        <dgm:presLayoutVars>
          <dgm:hierBranch val="init"/>
        </dgm:presLayoutVars>
      </dgm:prSet>
      <dgm:spPr/>
    </dgm:pt>
    <dgm:pt modelId="{E1A28C99-8F56-4FA2-9516-0D7995ADFCC3}" type="pres">
      <dgm:prSet presAssocID="{5E2AD37A-378F-4884-8978-ECFD2F708A51}" presName="rootComposite" presStyleCnt="0"/>
      <dgm:spPr/>
    </dgm:pt>
    <dgm:pt modelId="{9711BF62-EA62-42E7-903D-356AEF631566}" type="pres">
      <dgm:prSet presAssocID="{5E2AD37A-378F-4884-8978-ECFD2F708A51}" presName="rootText" presStyleLbl="node4" presStyleIdx="4" presStyleCnt="9" custScaleY="854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C72521-99DA-4436-88C6-589DC88DC752}" type="pres">
      <dgm:prSet presAssocID="{5E2AD37A-378F-4884-8978-ECFD2F708A51}" presName="rootConnector" presStyleLbl="node4" presStyleIdx="4" presStyleCnt="9"/>
      <dgm:spPr/>
      <dgm:t>
        <a:bodyPr/>
        <a:lstStyle/>
        <a:p>
          <a:endParaRPr lang="en-GB"/>
        </a:p>
      </dgm:t>
    </dgm:pt>
    <dgm:pt modelId="{7F990ABB-BC98-44F4-A9EC-D73CCC687174}" type="pres">
      <dgm:prSet presAssocID="{5E2AD37A-378F-4884-8978-ECFD2F708A51}" presName="hierChild4" presStyleCnt="0"/>
      <dgm:spPr/>
    </dgm:pt>
    <dgm:pt modelId="{B12D994D-52B6-4ABE-BEF1-E2CCBC908D4E}" type="pres">
      <dgm:prSet presAssocID="{5E2AD37A-378F-4884-8978-ECFD2F708A51}" presName="hierChild5" presStyleCnt="0"/>
      <dgm:spPr/>
    </dgm:pt>
    <dgm:pt modelId="{AC4B6EC9-54ED-4BC1-A2F5-A4B8A6B5B7CB}" type="pres">
      <dgm:prSet presAssocID="{AD18AB0F-5397-4E8C-9B22-889A37871A6C}" presName="hierChild5" presStyleCnt="0"/>
      <dgm:spPr/>
    </dgm:pt>
    <dgm:pt modelId="{4B730E3E-07CD-462C-B398-3FBBA0BEA24E}" type="pres">
      <dgm:prSet presAssocID="{40246074-AE39-4230-88E9-D070D5ABE605}" presName="hierChild5" presStyleCnt="0"/>
      <dgm:spPr/>
    </dgm:pt>
    <dgm:pt modelId="{DEE93708-A7F4-4C35-A95C-1EC15E7F3180}" type="pres">
      <dgm:prSet presAssocID="{45C2C71A-88A0-48D6-BA43-D65E460CF6D6}" presName="Name37" presStyleLbl="parChTrans1D2" presStyleIdx="2" presStyleCnt="3"/>
      <dgm:spPr/>
      <dgm:t>
        <a:bodyPr/>
        <a:lstStyle/>
        <a:p>
          <a:endParaRPr lang="en-GB"/>
        </a:p>
      </dgm:t>
    </dgm:pt>
    <dgm:pt modelId="{7D4EE3AF-252A-415E-9985-5C276D522FD9}" type="pres">
      <dgm:prSet presAssocID="{59AE343D-B814-45F5-BCE5-541391648F2E}" presName="hierRoot2" presStyleCnt="0">
        <dgm:presLayoutVars>
          <dgm:hierBranch/>
        </dgm:presLayoutVars>
      </dgm:prSet>
      <dgm:spPr/>
    </dgm:pt>
    <dgm:pt modelId="{0BDA9416-5615-4E56-951B-F86C77AA920D}" type="pres">
      <dgm:prSet presAssocID="{59AE343D-B814-45F5-BCE5-541391648F2E}" presName="rootComposite" presStyleCnt="0"/>
      <dgm:spPr/>
    </dgm:pt>
    <dgm:pt modelId="{9368995E-0BA4-4856-9482-9CFA0881022F}" type="pres">
      <dgm:prSet presAssocID="{59AE343D-B814-45F5-BCE5-541391648F2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36372B-7B51-42DB-8D23-A0D58139310F}" type="pres">
      <dgm:prSet presAssocID="{59AE343D-B814-45F5-BCE5-541391648F2E}" presName="rootConnector" presStyleLbl="node2" presStyleIdx="2" presStyleCnt="3"/>
      <dgm:spPr/>
      <dgm:t>
        <a:bodyPr/>
        <a:lstStyle/>
        <a:p>
          <a:endParaRPr lang="en-GB"/>
        </a:p>
      </dgm:t>
    </dgm:pt>
    <dgm:pt modelId="{E7E219AF-F384-4487-B4A6-82DB82B41841}" type="pres">
      <dgm:prSet presAssocID="{59AE343D-B814-45F5-BCE5-541391648F2E}" presName="hierChild4" presStyleCnt="0"/>
      <dgm:spPr/>
    </dgm:pt>
    <dgm:pt modelId="{999D02EB-3DE4-4890-96A5-7FA36562FBBA}" type="pres">
      <dgm:prSet presAssocID="{011947B4-EF90-45A7-A84B-608B00F22ACB}" presName="Name35" presStyleLbl="parChTrans1D3" presStyleIdx="3" presStyleCnt="5"/>
      <dgm:spPr/>
      <dgm:t>
        <a:bodyPr/>
        <a:lstStyle/>
        <a:p>
          <a:endParaRPr lang="en-GB"/>
        </a:p>
      </dgm:t>
    </dgm:pt>
    <dgm:pt modelId="{450D27DF-2E6A-437C-95EC-9C8EF2786519}" type="pres">
      <dgm:prSet presAssocID="{52A6800A-670D-417D-8CB7-4BCB275B3395}" presName="hierRoot2" presStyleCnt="0">
        <dgm:presLayoutVars>
          <dgm:hierBranch val="init"/>
        </dgm:presLayoutVars>
      </dgm:prSet>
      <dgm:spPr/>
    </dgm:pt>
    <dgm:pt modelId="{6794EBA6-4998-4691-BABE-8BC2C52D8ACB}" type="pres">
      <dgm:prSet presAssocID="{52A6800A-670D-417D-8CB7-4BCB275B3395}" presName="rootComposite" presStyleCnt="0"/>
      <dgm:spPr/>
    </dgm:pt>
    <dgm:pt modelId="{139679EE-63B1-4CAF-978D-0CA5FF9E1F13}" type="pres">
      <dgm:prSet presAssocID="{52A6800A-670D-417D-8CB7-4BCB275B3395}" presName="rootText" presStyleLbl="node3" presStyleIdx="3" presStyleCnt="5" custScaleX="1312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04FB9FB-E251-4587-AC1D-86A12787F33A}" type="pres">
      <dgm:prSet presAssocID="{52A6800A-670D-417D-8CB7-4BCB275B3395}" presName="rootConnector" presStyleLbl="node3" presStyleIdx="3" presStyleCnt="5"/>
      <dgm:spPr/>
      <dgm:t>
        <a:bodyPr/>
        <a:lstStyle/>
        <a:p>
          <a:endParaRPr lang="en-GB"/>
        </a:p>
      </dgm:t>
    </dgm:pt>
    <dgm:pt modelId="{85A6A7E9-881F-407D-882D-719F808B2898}" type="pres">
      <dgm:prSet presAssocID="{52A6800A-670D-417D-8CB7-4BCB275B3395}" presName="hierChild4" presStyleCnt="0"/>
      <dgm:spPr/>
    </dgm:pt>
    <dgm:pt modelId="{0600D243-C550-4F93-B9D5-00ACC6A93436}" type="pres">
      <dgm:prSet presAssocID="{536891AF-F86E-4B0F-BEFE-7B8E385FEEF1}" presName="Name37" presStyleLbl="parChTrans1D4" presStyleIdx="5" presStyleCnt="9"/>
      <dgm:spPr/>
      <dgm:t>
        <a:bodyPr/>
        <a:lstStyle/>
        <a:p>
          <a:endParaRPr lang="en-GB"/>
        </a:p>
      </dgm:t>
    </dgm:pt>
    <dgm:pt modelId="{5D2CDEE7-7776-4472-99F2-05B2A89A53CC}" type="pres">
      <dgm:prSet presAssocID="{D41A0739-07F7-47C2-9DE1-237237228456}" presName="hierRoot2" presStyleCnt="0">
        <dgm:presLayoutVars>
          <dgm:hierBranch val="init"/>
        </dgm:presLayoutVars>
      </dgm:prSet>
      <dgm:spPr/>
    </dgm:pt>
    <dgm:pt modelId="{ADCDCF80-DDCC-4BFE-BAAA-33B81EE4E461}" type="pres">
      <dgm:prSet presAssocID="{D41A0739-07F7-47C2-9DE1-237237228456}" presName="rootComposite" presStyleCnt="0"/>
      <dgm:spPr/>
    </dgm:pt>
    <dgm:pt modelId="{ED9BCDA9-B620-4E6B-A65C-9767B3E86703}" type="pres">
      <dgm:prSet presAssocID="{D41A0739-07F7-47C2-9DE1-237237228456}" presName="rootText" presStyleLbl="node4" presStyleIdx="5" presStyleCnt="9" custScaleX="120823" custScaleY="901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C7BEF7-6CB7-4CB3-BDC5-2F359A734269}" type="pres">
      <dgm:prSet presAssocID="{D41A0739-07F7-47C2-9DE1-237237228456}" presName="rootConnector" presStyleLbl="node4" presStyleIdx="5" presStyleCnt="9"/>
      <dgm:spPr/>
      <dgm:t>
        <a:bodyPr/>
        <a:lstStyle/>
        <a:p>
          <a:endParaRPr lang="en-GB"/>
        </a:p>
      </dgm:t>
    </dgm:pt>
    <dgm:pt modelId="{88A210B2-7930-4ADE-B6C3-DC965FE8806A}" type="pres">
      <dgm:prSet presAssocID="{D41A0739-07F7-47C2-9DE1-237237228456}" presName="hierChild4" presStyleCnt="0"/>
      <dgm:spPr/>
    </dgm:pt>
    <dgm:pt modelId="{5B12E132-7ECE-4645-A0D2-73EFDD9E24BF}" type="pres">
      <dgm:prSet presAssocID="{D41A0739-07F7-47C2-9DE1-237237228456}" presName="hierChild5" presStyleCnt="0"/>
      <dgm:spPr/>
    </dgm:pt>
    <dgm:pt modelId="{F23B7EDB-717F-46F9-A314-D6D9F56C02DA}" type="pres">
      <dgm:prSet presAssocID="{F5AB4397-FA6D-4766-92E0-05ECA64FF15F}" presName="Name37" presStyleLbl="parChTrans1D4" presStyleIdx="6" presStyleCnt="9"/>
      <dgm:spPr/>
      <dgm:t>
        <a:bodyPr/>
        <a:lstStyle/>
        <a:p>
          <a:endParaRPr lang="en-GB"/>
        </a:p>
      </dgm:t>
    </dgm:pt>
    <dgm:pt modelId="{B3E48468-7B9D-49F3-B6B1-862D8347FBF0}" type="pres">
      <dgm:prSet presAssocID="{C33AC304-A3E2-458D-91CA-41424F973521}" presName="hierRoot2" presStyleCnt="0">
        <dgm:presLayoutVars>
          <dgm:hierBranch val="init"/>
        </dgm:presLayoutVars>
      </dgm:prSet>
      <dgm:spPr/>
    </dgm:pt>
    <dgm:pt modelId="{1D93AAF1-866E-4763-9B28-4F57F93BDFA0}" type="pres">
      <dgm:prSet presAssocID="{C33AC304-A3E2-458D-91CA-41424F973521}" presName="rootComposite" presStyleCnt="0"/>
      <dgm:spPr/>
    </dgm:pt>
    <dgm:pt modelId="{B1C14A88-DD1E-45B1-A5CF-22AFB413E0A0}" type="pres">
      <dgm:prSet presAssocID="{C33AC304-A3E2-458D-91CA-41424F973521}" presName="rootText" presStyleLbl="node4" presStyleIdx="6" presStyleCnt="9" custScaleX="121281" custScaleY="943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6A5AF04-36DA-4CDA-8B4C-A3CF29881CA8}" type="pres">
      <dgm:prSet presAssocID="{C33AC304-A3E2-458D-91CA-41424F973521}" presName="rootConnector" presStyleLbl="node4" presStyleIdx="6" presStyleCnt="9"/>
      <dgm:spPr/>
      <dgm:t>
        <a:bodyPr/>
        <a:lstStyle/>
        <a:p>
          <a:endParaRPr lang="en-GB"/>
        </a:p>
      </dgm:t>
    </dgm:pt>
    <dgm:pt modelId="{2CB5880F-2A0C-4B01-9F29-B35B4EB4F99A}" type="pres">
      <dgm:prSet presAssocID="{C33AC304-A3E2-458D-91CA-41424F973521}" presName="hierChild4" presStyleCnt="0"/>
      <dgm:spPr/>
    </dgm:pt>
    <dgm:pt modelId="{F2E22124-FA71-4487-9C67-12AC8BDC5431}" type="pres">
      <dgm:prSet presAssocID="{C33AC304-A3E2-458D-91CA-41424F973521}" presName="hierChild5" presStyleCnt="0"/>
      <dgm:spPr/>
    </dgm:pt>
    <dgm:pt modelId="{DC388669-554D-4162-877B-3FDE1F0F6103}" type="pres">
      <dgm:prSet presAssocID="{EDDCE6DB-97B8-463C-A151-78E4F3C5DA8E}" presName="Name37" presStyleLbl="parChTrans1D4" presStyleIdx="7" presStyleCnt="9"/>
      <dgm:spPr/>
      <dgm:t>
        <a:bodyPr/>
        <a:lstStyle/>
        <a:p>
          <a:endParaRPr lang="en-GB"/>
        </a:p>
      </dgm:t>
    </dgm:pt>
    <dgm:pt modelId="{76539CC7-53D5-435E-B10B-0F9D54F8AB7D}" type="pres">
      <dgm:prSet presAssocID="{BB2A031D-AB84-478C-B504-A54F2B185205}" presName="hierRoot2" presStyleCnt="0">
        <dgm:presLayoutVars>
          <dgm:hierBranch val="init"/>
        </dgm:presLayoutVars>
      </dgm:prSet>
      <dgm:spPr/>
    </dgm:pt>
    <dgm:pt modelId="{F0D36D8C-0E72-4C8E-8511-BA41343731B3}" type="pres">
      <dgm:prSet presAssocID="{BB2A031D-AB84-478C-B504-A54F2B185205}" presName="rootComposite" presStyleCnt="0"/>
      <dgm:spPr/>
    </dgm:pt>
    <dgm:pt modelId="{DBA4C2DF-E6E7-4AD9-8CC4-EED4BA6E928F}" type="pres">
      <dgm:prSet presAssocID="{BB2A031D-AB84-478C-B504-A54F2B185205}" presName="rootText" presStyleLbl="node4" presStyleIdx="7" presStyleCnt="9" custScaleX="120823" custScaleY="823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64BEDFA-898E-4CBF-886C-35AFEF4D8493}" type="pres">
      <dgm:prSet presAssocID="{BB2A031D-AB84-478C-B504-A54F2B185205}" presName="rootConnector" presStyleLbl="node4" presStyleIdx="7" presStyleCnt="9"/>
      <dgm:spPr/>
      <dgm:t>
        <a:bodyPr/>
        <a:lstStyle/>
        <a:p>
          <a:endParaRPr lang="en-GB"/>
        </a:p>
      </dgm:t>
    </dgm:pt>
    <dgm:pt modelId="{9E158BBA-F274-4AAD-89EC-5B4D76767A91}" type="pres">
      <dgm:prSet presAssocID="{BB2A031D-AB84-478C-B504-A54F2B185205}" presName="hierChild4" presStyleCnt="0"/>
      <dgm:spPr/>
    </dgm:pt>
    <dgm:pt modelId="{E9FE5353-A335-41CE-BE59-BD20486B43C9}" type="pres">
      <dgm:prSet presAssocID="{BB2A031D-AB84-478C-B504-A54F2B185205}" presName="hierChild5" presStyleCnt="0"/>
      <dgm:spPr/>
    </dgm:pt>
    <dgm:pt modelId="{AEA35B74-11F7-426A-B78B-3653151B954C}" type="pres">
      <dgm:prSet presAssocID="{F3EEC7C1-8922-4C7E-B249-7780AE5ACB81}" presName="Name37" presStyleLbl="parChTrans1D4" presStyleIdx="8" presStyleCnt="9"/>
      <dgm:spPr/>
      <dgm:t>
        <a:bodyPr/>
        <a:lstStyle/>
        <a:p>
          <a:endParaRPr lang="en-GB"/>
        </a:p>
      </dgm:t>
    </dgm:pt>
    <dgm:pt modelId="{95301C43-4D76-4E6E-B533-40DD830767D8}" type="pres">
      <dgm:prSet presAssocID="{A053135C-A20F-485B-BD6E-84F0F49999CF}" presName="hierRoot2" presStyleCnt="0">
        <dgm:presLayoutVars>
          <dgm:hierBranch val="init"/>
        </dgm:presLayoutVars>
      </dgm:prSet>
      <dgm:spPr/>
    </dgm:pt>
    <dgm:pt modelId="{D3C2A97F-312D-4161-9601-A81040EE8300}" type="pres">
      <dgm:prSet presAssocID="{A053135C-A20F-485B-BD6E-84F0F49999CF}" presName="rootComposite" presStyleCnt="0"/>
      <dgm:spPr/>
    </dgm:pt>
    <dgm:pt modelId="{1AB53A7D-DB3D-467B-8D79-C799200F7744}" type="pres">
      <dgm:prSet presAssocID="{A053135C-A20F-485B-BD6E-84F0F49999CF}" presName="rootText" presStyleLbl="node4" presStyleIdx="8" presStyleCnt="9" custScaleX="120823" custScaleY="7806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528EAD-0088-454D-992B-183CA6970CC8}" type="pres">
      <dgm:prSet presAssocID="{A053135C-A20F-485B-BD6E-84F0F49999CF}" presName="rootConnector" presStyleLbl="node4" presStyleIdx="8" presStyleCnt="9"/>
      <dgm:spPr/>
      <dgm:t>
        <a:bodyPr/>
        <a:lstStyle/>
        <a:p>
          <a:endParaRPr lang="en-GB"/>
        </a:p>
      </dgm:t>
    </dgm:pt>
    <dgm:pt modelId="{8356B796-9A7C-4CA6-B659-99B3F428FA02}" type="pres">
      <dgm:prSet presAssocID="{A053135C-A20F-485B-BD6E-84F0F49999CF}" presName="hierChild4" presStyleCnt="0"/>
      <dgm:spPr/>
    </dgm:pt>
    <dgm:pt modelId="{AC17470A-871F-4874-AB80-7C2062443CE4}" type="pres">
      <dgm:prSet presAssocID="{A053135C-A20F-485B-BD6E-84F0F49999CF}" presName="hierChild5" presStyleCnt="0"/>
      <dgm:spPr/>
    </dgm:pt>
    <dgm:pt modelId="{0051280E-3FEC-4B48-ABE3-FAD1709B9B26}" type="pres">
      <dgm:prSet presAssocID="{52A6800A-670D-417D-8CB7-4BCB275B3395}" presName="hierChild5" presStyleCnt="0"/>
      <dgm:spPr/>
    </dgm:pt>
    <dgm:pt modelId="{C5DE26D8-AEBF-4A4C-947A-EE04B170755E}" type="pres">
      <dgm:prSet presAssocID="{6E33209E-70B4-414F-8673-8424388810B1}" presName="Name35" presStyleLbl="parChTrans1D3" presStyleIdx="4" presStyleCnt="5"/>
      <dgm:spPr/>
      <dgm:t>
        <a:bodyPr/>
        <a:lstStyle/>
        <a:p>
          <a:endParaRPr lang="en-GB"/>
        </a:p>
      </dgm:t>
    </dgm:pt>
    <dgm:pt modelId="{AB387012-C0E9-486B-ADDD-CF3EDF646138}" type="pres">
      <dgm:prSet presAssocID="{1C0FADCD-9BC1-4FCD-9FEE-F2BA80F51631}" presName="hierRoot2" presStyleCnt="0">
        <dgm:presLayoutVars>
          <dgm:hierBranch val="init"/>
        </dgm:presLayoutVars>
      </dgm:prSet>
      <dgm:spPr/>
    </dgm:pt>
    <dgm:pt modelId="{AA4B786A-B0F7-4D3E-9F3E-4DE0CBAA66DB}" type="pres">
      <dgm:prSet presAssocID="{1C0FADCD-9BC1-4FCD-9FEE-F2BA80F51631}" presName="rootComposite" presStyleCnt="0"/>
      <dgm:spPr/>
    </dgm:pt>
    <dgm:pt modelId="{FB531983-E22F-4CCF-B370-964E8BAF53AD}" type="pres">
      <dgm:prSet presAssocID="{1C0FADCD-9BC1-4FCD-9FEE-F2BA80F51631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7B7076-2A7C-4729-8323-ADB93F4E5854}" type="pres">
      <dgm:prSet presAssocID="{1C0FADCD-9BC1-4FCD-9FEE-F2BA80F51631}" presName="rootConnector" presStyleLbl="node3" presStyleIdx="4" presStyleCnt="5"/>
      <dgm:spPr/>
      <dgm:t>
        <a:bodyPr/>
        <a:lstStyle/>
        <a:p>
          <a:endParaRPr lang="en-GB"/>
        </a:p>
      </dgm:t>
    </dgm:pt>
    <dgm:pt modelId="{B5E83A2C-13DD-4B84-9591-C0D279521457}" type="pres">
      <dgm:prSet presAssocID="{1C0FADCD-9BC1-4FCD-9FEE-F2BA80F51631}" presName="hierChild4" presStyleCnt="0"/>
      <dgm:spPr/>
    </dgm:pt>
    <dgm:pt modelId="{AA33F8B6-D258-4797-8FBD-44F104B176A6}" type="pres">
      <dgm:prSet presAssocID="{1C0FADCD-9BC1-4FCD-9FEE-F2BA80F51631}" presName="hierChild5" presStyleCnt="0"/>
      <dgm:spPr/>
    </dgm:pt>
    <dgm:pt modelId="{F507A507-CE84-4030-B5A8-5E150FA2950F}" type="pres">
      <dgm:prSet presAssocID="{59AE343D-B814-45F5-BCE5-541391648F2E}" presName="hierChild5" presStyleCnt="0"/>
      <dgm:spPr/>
    </dgm:pt>
    <dgm:pt modelId="{B6A28F9D-B337-445A-B851-92BA34D0F2C3}" type="pres">
      <dgm:prSet presAssocID="{A83C2D20-BCDF-4B55-B99A-5DE33A889733}" presName="hierChild3" presStyleCnt="0"/>
      <dgm:spPr/>
    </dgm:pt>
  </dgm:ptLst>
  <dgm:cxnLst>
    <dgm:cxn modelId="{B99323C8-A14E-4046-8847-11286C0AF88E}" type="presOf" srcId="{D41A0739-07F7-47C2-9DE1-237237228456}" destId="{ED9BCDA9-B620-4E6B-A65C-9767B3E86703}" srcOrd="0" destOrd="0" presId="urn:microsoft.com/office/officeart/2005/8/layout/orgChart1"/>
    <dgm:cxn modelId="{CE49D22C-BBBC-4DBC-BBE9-9A6B9C0126DD}" srcId="{A83C2D20-BCDF-4B55-B99A-5DE33A889733}" destId="{6167919F-B87C-4584-8F42-F9BC86E7D94B}" srcOrd="0" destOrd="0" parTransId="{63392F52-8CE0-450E-959B-BF8FCB71B4B0}" sibTransId="{D58AD86D-E2C1-44EB-931F-32BB96723F7D}"/>
    <dgm:cxn modelId="{9BA8763E-7F70-4492-8D2C-3727CEC84666}" type="presOf" srcId="{3FEE0630-2ED1-48D5-AD44-F91AC07F85D2}" destId="{7D7D0EA9-A0B5-45E3-8346-E080E653C3C9}" srcOrd="1" destOrd="0" presId="urn:microsoft.com/office/officeart/2005/8/layout/orgChart1"/>
    <dgm:cxn modelId="{4E4D31FD-6C99-47A8-9DE0-0966CA832224}" type="presOf" srcId="{59AE343D-B814-45F5-BCE5-541391648F2E}" destId="{9368995E-0BA4-4856-9482-9CFA0881022F}" srcOrd="0" destOrd="0" presId="urn:microsoft.com/office/officeart/2005/8/layout/orgChart1"/>
    <dgm:cxn modelId="{C47BCCB7-9BC8-4FEC-9DF2-D2228C6F260B}" type="presOf" srcId="{BDE468B6-5157-4D60-83C3-626A8F7AC8C6}" destId="{25502CD9-0D8D-444E-AEBD-964513E1E4CB}" srcOrd="1" destOrd="0" presId="urn:microsoft.com/office/officeart/2005/8/layout/orgChart1"/>
    <dgm:cxn modelId="{2DBC7EB7-8A32-4EC4-A380-48A9C36797A7}" type="presOf" srcId="{40246074-AE39-4230-88E9-D070D5ABE605}" destId="{7C4DCBF8-1E3D-4E91-82E0-CBD78FE43438}" srcOrd="0" destOrd="0" presId="urn:microsoft.com/office/officeart/2005/8/layout/orgChart1"/>
    <dgm:cxn modelId="{7366F375-6055-458D-958E-6D5F1D18882D}" type="presOf" srcId="{BDE468B6-5157-4D60-83C3-626A8F7AC8C6}" destId="{206BD720-998E-4525-84D1-E6782735855A}" srcOrd="0" destOrd="0" presId="urn:microsoft.com/office/officeart/2005/8/layout/orgChart1"/>
    <dgm:cxn modelId="{192C3E8F-F7F1-4FF5-89D5-1CB719CE87FD}" srcId="{7EF12A5A-73CE-4C29-A5DC-7F227D18C23B}" destId="{A83C2D20-BCDF-4B55-B99A-5DE33A889733}" srcOrd="0" destOrd="0" parTransId="{40FA8999-4B88-48FB-885F-4C4D87CE8986}" sibTransId="{0BCF7C5C-E8B3-4296-87CB-B681BC732146}"/>
    <dgm:cxn modelId="{4866AB86-CA15-456B-A68D-FD79D325B745}" srcId="{52A6800A-670D-417D-8CB7-4BCB275B3395}" destId="{A053135C-A20F-485B-BD6E-84F0F49999CF}" srcOrd="3" destOrd="0" parTransId="{F3EEC7C1-8922-4C7E-B249-7780AE5ACB81}" sibTransId="{FDA4497E-4DA5-4487-A1BA-DCAD423E334C}"/>
    <dgm:cxn modelId="{79C0E81F-F158-445F-A3D9-FEEAAE48CE37}" srcId="{59AE343D-B814-45F5-BCE5-541391648F2E}" destId="{52A6800A-670D-417D-8CB7-4BCB275B3395}" srcOrd="0" destOrd="0" parTransId="{011947B4-EF90-45A7-A84B-608B00F22ACB}" sibTransId="{9C399B6B-92C7-45BF-BC44-323552DF6A26}"/>
    <dgm:cxn modelId="{49D3723F-3AD3-4DC0-8D9A-6F753908295D}" srcId="{52A6800A-670D-417D-8CB7-4BCB275B3395}" destId="{D41A0739-07F7-47C2-9DE1-237237228456}" srcOrd="0" destOrd="0" parTransId="{536891AF-F86E-4B0F-BEFE-7B8E385FEEF1}" sibTransId="{274BC610-07BD-41D6-9BEA-0F62E383FBEC}"/>
    <dgm:cxn modelId="{95321726-6254-427B-BF19-6F7354E03188}" type="presOf" srcId="{011947B4-EF90-45A7-A84B-608B00F22ACB}" destId="{999D02EB-3DE4-4890-96A5-7FA36562FBBA}" srcOrd="0" destOrd="0" presId="urn:microsoft.com/office/officeart/2005/8/layout/orgChart1"/>
    <dgm:cxn modelId="{03902B4C-97E2-4BC5-8F93-50B481877EEF}" type="presOf" srcId="{FFF0B0A7-DBDC-45EC-B9EE-98E9D214A248}" destId="{D8D00C22-57EE-45FE-98D8-9D45BBB8490C}" srcOrd="0" destOrd="0" presId="urn:microsoft.com/office/officeart/2005/8/layout/orgChart1"/>
    <dgm:cxn modelId="{929196DD-98D8-4016-8230-0CA750589A2F}" type="presOf" srcId="{3FEE0630-2ED1-48D5-AD44-F91AC07F85D2}" destId="{D8AB01EE-C450-4F18-BD5E-8F475D70EF84}" srcOrd="0" destOrd="0" presId="urn:microsoft.com/office/officeart/2005/8/layout/orgChart1"/>
    <dgm:cxn modelId="{A0A48647-6FAB-40E3-A6DA-D436F4EE3965}" srcId="{6167919F-B87C-4584-8F42-F9BC86E7D94B}" destId="{51CB24C8-D9F6-4645-BB1C-09BD0FD2303E}" srcOrd="1" destOrd="0" parTransId="{BE491059-206D-4851-BEFF-08BB1FD95E0B}" sibTransId="{18148F2F-1898-4CC9-B96E-3EFF93AAFB12}"/>
    <dgm:cxn modelId="{758664DC-A8FB-43DD-A148-E7FBDE0B13CC}" type="presOf" srcId="{FD21A2B4-5162-4950-859F-8B7B96327AB2}" destId="{2ED1C6D5-E787-4451-8764-06225A6B91B7}" srcOrd="1" destOrd="0" presId="urn:microsoft.com/office/officeart/2005/8/layout/orgChart1"/>
    <dgm:cxn modelId="{06DB0B44-14C6-4923-8D92-5478C9DC38BF}" type="presOf" srcId="{F3EEC7C1-8922-4C7E-B249-7780AE5ACB81}" destId="{AEA35B74-11F7-426A-B78B-3653151B954C}" srcOrd="0" destOrd="0" presId="urn:microsoft.com/office/officeart/2005/8/layout/orgChart1"/>
    <dgm:cxn modelId="{32C4FA95-B7E0-43E3-B518-D7C66BF52C18}" type="presOf" srcId="{63392F52-8CE0-450E-959B-BF8FCB71B4B0}" destId="{DA7AEFD5-E4FE-4DE5-A54B-84DF7C7A2FFE}" srcOrd="0" destOrd="0" presId="urn:microsoft.com/office/officeart/2005/8/layout/orgChart1"/>
    <dgm:cxn modelId="{FB770818-593B-4D02-B113-9D84F9DD9558}" type="presOf" srcId="{5E2AD37A-378F-4884-8978-ECFD2F708A51}" destId="{71C72521-99DA-4436-88C6-589DC88DC752}" srcOrd="1" destOrd="0" presId="urn:microsoft.com/office/officeart/2005/8/layout/orgChart1"/>
    <dgm:cxn modelId="{DA694F55-D0E7-43D9-BC0F-E02EC61B9F33}" type="presOf" srcId="{E34B00B3-B6A5-4122-BB4D-7E50D5831235}" destId="{42A5A102-CB3F-4E3E-8DA4-2F091B274DDC}" srcOrd="0" destOrd="0" presId="urn:microsoft.com/office/officeart/2005/8/layout/orgChart1"/>
    <dgm:cxn modelId="{2F1490A2-0046-4A69-93AD-8834FD3DF666}" type="presOf" srcId="{6E74F4F0-53A0-4093-98EE-B3949220745F}" destId="{63EB6EF4-E961-4814-B2B6-91C726EA833E}" srcOrd="0" destOrd="0" presId="urn:microsoft.com/office/officeart/2005/8/layout/orgChart1"/>
    <dgm:cxn modelId="{522F37D7-FC4D-421F-92EF-EC939905A54D}" type="presOf" srcId="{FD21A2B4-5162-4950-859F-8B7B96327AB2}" destId="{31E7A4EA-97C4-41E7-AFEF-9E4BB612A95E}" srcOrd="0" destOrd="0" presId="urn:microsoft.com/office/officeart/2005/8/layout/orgChart1"/>
    <dgm:cxn modelId="{7E29B788-4884-4A60-A502-2ACCB6528366}" type="presOf" srcId="{B27C9253-2902-473E-94E8-94186741DC7D}" destId="{B70A2114-5AA5-4C9D-B12E-310A0C3A62C7}" srcOrd="1" destOrd="0" presId="urn:microsoft.com/office/officeart/2005/8/layout/orgChart1"/>
    <dgm:cxn modelId="{F2A19CC9-5273-4DD4-99B9-A27E94496ECF}" type="presOf" srcId="{536891AF-F86E-4B0F-BEFE-7B8E385FEEF1}" destId="{0600D243-C550-4F93-B9D5-00ACC6A93436}" srcOrd="0" destOrd="0" presId="urn:microsoft.com/office/officeart/2005/8/layout/orgChart1"/>
    <dgm:cxn modelId="{98601BAB-4CE0-4040-902C-277768F62E94}" type="presOf" srcId="{A053135C-A20F-485B-BD6E-84F0F49999CF}" destId="{1AB53A7D-DB3D-467B-8D79-C799200F7744}" srcOrd="0" destOrd="0" presId="urn:microsoft.com/office/officeart/2005/8/layout/orgChart1"/>
    <dgm:cxn modelId="{0FDB2ED0-896A-4467-A429-C6762075ECD4}" type="presOf" srcId="{52A6800A-670D-417D-8CB7-4BCB275B3395}" destId="{204FB9FB-E251-4587-AC1D-86A12787F33A}" srcOrd="1" destOrd="0" presId="urn:microsoft.com/office/officeart/2005/8/layout/orgChart1"/>
    <dgm:cxn modelId="{3BC69DD4-31F3-4940-935C-3EEACCB41756}" type="presOf" srcId="{BB2A031D-AB84-478C-B504-A54F2B185205}" destId="{DBA4C2DF-E6E7-4AD9-8CC4-EED4BA6E928F}" srcOrd="0" destOrd="0" presId="urn:microsoft.com/office/officeart/2005/8/layout/orgChart1"/>
    <dgm:cxn modelId="{9B0808C3-4F17-46A0-B95A-8948995B50DD}" srcId="{52A6800A-670D-417D-8CB7-4BCB275B3395}" destId="{C33AC304-A3E2-458D-91CA-41424F973521}" srcOrd="1" destOrd="0" parTransId="{F5AB4397-FA6D-4766-92E0-05ECA64FF15F}" sibTransId="{3B81D41E-940F-4616-9FA5-B6647CEBC445}"/>
    <dgm:cxn modelId="{7592D848-5343-4E2C-BACF-6F21474A7D8E}" type="presOf" srcId="{51BD4BF9-C23E-4F3E-A633-089D0D504488}" destId="{CA9655D3-648D-4F39-BD91-0F28E14FF9DD}" srcOrd="0" destOrd="0" presId="urn:microsoft.com/office/officeart/2005/8/layout/orgChart1"/>
    <dgm:cxn modelId="{ED6AF896-7BA1-4DA5-A8A1-0EA682A482E0}" type="presOf" srcId="{A83C2D20-BCDF-4B55-B99A-5DE33A889733}" destId="{BAD071E2-434E-4D7E-8569-796083E43916}" srcOrd="1" destOrd="0" presId="urn:microsoft.com/office/officeart/2005/8/layout/orgChart1"/>
    <dgm:cxn modelId="{2B00A781-EB8E-462E-B8AA-6CFBDA86EB9F}" type="presOf" srcId="{5E2AD37A-378F-4884-8978-ECFD2F708A51}" destId="{9711BF62-EA62-42E7-903D-356AEF631566}" srcOrd="0" destOrd="0" presId="urn:microsoft.com/office/officeart/2005/8/layout/orgChart1"/>
    <dgm:cxn modelId="{702A3B09-013C-48B6-BF14-FDE8C494F16A}" srcId="{B27C9253-2902-473E-94E8-94186741DC7D}" destId="{FD21A2B4-5162-4950-859F-8B7B96327AB2}" srcOrd="1" destOrd="0" parTransId="{6E74F4F0-53A0-4093-98EE-B3949220745F}" sibTransId="{C760EC4C-C5C7-4BB5-A76E-EA296D373B62}"/>
    <dgm:cxn modelId="{311C0C5C-AE64-41BA-B5E7-27AA9233102F}" type="presOf" srcId="{EDDCE6DB-97B8-463C-A151-78E4F3C5DA8E}" destId="{DC388669-554D-4162-877B-3FDE1F0F6103}" srcOrd="0" destOrd="0" presId="urn:microsoft.com/office/officeart/2005/8/layout/orgChart1"/>
    <dgm:cxn modelId="{CFAFB4B7-7882-487F-A23B-BBD6751846F6}" srcId="{AD18AB0F-5397-4E8C-9B22-889A37871A6C}" destId="{5E2AD37A-378F-4884-8978-ECFD2F708A51}" srcOrd="1" destOrd="0" parTransId="{55300924-73FF-4ED9-992B-AB7203A44045}" sibTransId="{5301324D-E01D-422E-928A-45D4C0D52C42}"/>
    <dgm:cxn modelId="{2C8F65C3-8B98-4F57-A98C-0BA1E61CCC95}" type="presOf" srcId="{55300924-73FF-4ED9-992B-AB7203A44045}" destId="{3320D329-8401-45E5-BD74-F130A3861D63}" srcOrd="0" destOrd="0" presId="urn:microsoft.com/office/officeart/2005/8/layout/orgChart1"/>
    <dgm:cxn modelId="{E194445F-ABC2-4127-8561-688271908239}" srcId="{6167919F-B87C-4584-8F42-F9BC86E7D94B}" destId="{B27C9253-2902-473E-94E8-94186741DC7D}" srcOrd="0" destOrd="0" parTransId="{09726E7C-E745-4681-9BFA-156008C365C0}" sibTransId="{6FDB6186-6677-43F5-8188-68573670B45A}"/>
    <dgm:cxn modelId="{886C4AD0-6B64-44FA-9899-F2BCCF91581F}" type="presOf" srcId="{51CB24C8-D9F6-4645-BB1C-09BD0FD2303E}" destId="{B41DEC63-D095-4BBE-9B4D-0FBFA4ACC9E3}" srcOrd="1" destOrd="0" presId="urn:microsoft.com/office/officeart/2005/8/layout/orgChart1"/>
    <dgm:cxn modelId="{C44BC777-4F59-4E1E-A9D7-CF72DD24C6B5}" type="presOf" srcId="{09726E7C-E745-4681-9BFA-156008C365C0}" destId="{415234E8-08A8-4703-B79F-B504957AB34C}" srcOrd="0" destOrd="0" presId="urn:microsoft.com/office/officeart/2005/8/layout/orgChart1"/>
    <dgm:cxn modelId="{75FD6353-1AF9-487D-A4D7-7A974D160363}" type="presOf" srcId="{BB2A031D-AB84-478C-B504-A54F2B185205}" destId="{D64BEDFA-898E-4CBF-886C-35AFEF4D8493}" srcOrd="1" destOrd="0" presId="urn:microsoft.com/office/officeart/2005/8/layout/orgChart1"/>
    <dgm:cxn modelId="{EF969838-3A42-47F6-9660-371C730B4F56}" type="presOf" srcId="{BE491059-206D-4851-BEFF-08BB1FD95E0B}" destId="{5DD26B2F-F0DB-47ED-A483-5D8DACA0F2A2}" srcOrd="0" destOrd="0" presId="urn:microsoft.com/office/officeart/2005/8/layout/orgChart1"/>
    <dgm:cxn modelId="{4E033595-37E0-40ED-9A92-1337375D15BB}" type="presOf" srcId="{7EF12A5A-73CE-4C29-A5DC-7F227D18C23B}" destId="{AAC63905-AF13-46C4-8574-9160C89A5377}" srcOrd="0" destOrd="0" presId="urn:microsoft.com/office/officeart/2005/8/layout/orgChart1"/>
    <dgm:cxn modelId="{AB8CB6F8-6A93-4C85-BA24-7E0A86D409FE}" type="presOf" srcId="{AD18AB0F-5397-4E8C-9B22-889A37871A6C}" destId="{B4CED6A5-1046-4E3F-BA8D-E33B462DEFDB}" srcOrd="1" destOrd="0" presId="urn:microsoft.com/office/officeart/2005/8/layout/orgChart1"/>
    <dgm:cxn modelId="{A1FCBBCB-CAAB-4DF1-8CB1-E45A7D8B03FD}" srcId="{A83C2D20-BCDF-4B55-B99A-5DE33A889733}" destId="{40246074-AE39-4230-88E9-D070D5ABE605}" srcOrd="1" destOrd="0" parTransId="{8CDCC670-19CE-4AEA-BA47-DB9939D7C16A}" sibTransId="{B6BBD393-A2CC-43B4-A319-F499ECECDCA3}"/>
    <dgm:cxn modelId="{CE73A248-0324-4F29-BF88-5B09A7172ACD}" type="presOf" srcId="{45C2C71A-88A0-48D6-BA43-D65E460CF6D6}" destId="{DEE93708-A7F4-4C35-A95C-1EC15E7F3180}" srcOrd="0" destOrd="0" presId="urn:microsoft.com/office/officeart/2005/8/layout/orgChart1"/>
    <dgm:cxn modelId="{DC256D95-3487-4060-8781-50BFE374E12B}" type="presOf" srcId="{1C0FADCD-9BC1-4FCD-9FEE-F2BA80F51631}" destId="{FB531983-E22F-4CCF-B370-964E8BAF53AD}" srcOrd="0" destOrd="0" presId="urn:microsoft.com/office/officeart/2005/8/layout/orgChart1"/>
    <dgm:cxn modelId="{FE14DD4C-08B2-4091-A25C-DE26B513D67A}" type="presOf" srcId="{6167919F-B87C-4584-8F42-F9BC86E7D94B}" destId="{201A1FB7-EA2D-4291-91BC-A92B1C9A6234}" srcOrd="0" destOrd="0" presId="urn:microsoft.com/office/officeart/2005/8/layout/orgChart1"/>
    <dgm:cxn modelId="{86CEAD92-9A5F-4BDC-87AC-7BE3840D1B52}" srcId="{AD18AB0F-5397-4E8C-9B22-889A37871A6C}" destId="{51BD4BF9-C23E-4F3E-A633-089D0D504488}" srcOrd="0" destOrd="0" parTransId="{853E4504-565A-4CCB-BE2D-FF17835051C5}" sibTransId="{075C1E7F-5487-4652-885F-B30344F211D2}"/>
    <dgm:cxn modelId="{AD0A22C2-A212-4A26-8692-E8B54271FEE7}" srcId="{B27C9253-2902-473E-94E8-94186741DC7D}" destId="{BDE468B6-5157-4D60-83C3-626A8F7AC8C6}" srcOrd="0" destOrd="0" parTransId="{FFF0B0A7-DBDC-45EC-B9EE-98E9D214A248}" sibTransId="{B7661FC0-0648-4043-9A25-C6446DE646EC}"/>
    <dgm:cxn modelId="{07DE978A-5699-432C-AEA8-6EDECDA098B7}" type="presOf" srcId="{51BD4BF9-C23E-4F3E-A633-089D0D504488}" destId="{7451F73B-2E3E-45C0-82E1-0345B196C73C}" srcOrd="1" destOrd="0" presId="urn:microsoft.com/office/officeart/2005/8/layout/orgChart1"/>
    <dgm:cxn modelId="{24C5AEFB-1B19-4D86-8A8D-BA392F1341F4}" type="presOf" srcId="{AD18AB0F-5397-4E8C-9B22-889A37871A6C}" destId="{38B4AB92-FE1C-4424-BE42-BA81A0CE9B59}" srcOrd="0" destOrd="0" presId="urn:microsoft.com/office/officeart/2005/8/layout/orgChart1"/>
    <dgm:cxn modelId="{253A8B14-A482-4FED-9F48-BF72F59DE908}" srcId="{59AE343D-B814-45F5-BCE5-541391648F2E}" destId="{1C0FADCD-9BC1-4FCD-9FEE-F2BA80F51631}" srcOrd="1" destOrd="0" parTransId="{6E33209E-70B4-414F-8673-8424388810B1}" sibTransId="{0A47972A-4BE6-40B9-A719-1DD6F4D0BC4E}"/>
    <dgm:cxn modelId="{63740F43-9FFA-42FB-BB96-8682E5712B57}" type="presOf" srcId="{6E33209E-70B4-414F-8673-8424388810B1}" destId="{C5DE26D8-AEBF-4A4C-947A-EE04B170755E}" srcOrd="0" destOrd="0" presId="urn:microsoft.com/office/officeart/2005/8/layout/orgChart1"/>
    <dgm:cxn modelId="{F16DCD34-1CE6-478F-8E8D-10F28C69FC55}" type="presOf" srcId="{51CB24C8-D9F6-4645-BB1C-09BD0FD2303E}" destId="{539E1559-C8FB-4CB2-AD05-0E1EED2C475E}" srcOrd="0" destOrd="0" presId="urn:microsoft.com/office/officeart/2005/8/layout/orgChart1"/>
    <dgm:cxn modelId="{5F2C26E1-0AB4-423D-ABA3-DC7FCE0A54B3}" type="presOf" srcId="{D41A0739-07F7-47C2-9DE1-237237228456}" destId="{EAC7BEF7-6CB7-4CB3-BDC5-2F359A734269}" srcOrd="1" destOrd="0" presId="urn:microsoft.com/office/officeart/2005/8/layout/orgChart1"/>
    <dgm:cxn modelId="{F0972315-D580-4618-A6EB-57E5760BB039}" srcId="{52A6800A-670D-417D-8CB7-4BCB275B3395}" destId="{BB2A031D-AB84-478C-B504-A54F2B185205}" srcOrd="2" destOrd="0" parTransId="{EDDCE6DB-97B8-463C-A151-78E4F3C5DA8E}" sibTransId="{EE6E806A-263F-4CED-B99D-5F920B83FDE7}"/>
    <dgm:cxn modelId="{1FF5F4D8-42B1-4B31-B62E-F6F79C3D5F1F}" type="presOf" srcId="{A053135C-A20F-485B-BD6E-84F0F49999CF}" destId="{91528EAD-0088-454D-992B-183CA6970CC8}" srcOrd="1" destOrd="0" presId="urn:microsoft.com/office/officeart/2005/8/layout/orgChart1"/>
    <dgm:cxn modelId="{5BFD605B-F3CE-4A98-B501-08E58C017CC1}" type="presOf" srcId="{B27C9253-2902-473E-94E8-94186741DC7D}" destId="{6CC44F36-F048-4E91-9B0C-3D6CE5AAD413}" srcOrd="0" destOrd="0" presId="urn:microsoft.com/office/officeart/2005/8/layout/orgChart1"/>
    <dgm:cxn modelId="{FFCFE724-202D-4CC9-BD94-8667D33D72FF}" type="presOf" srcId="{6167919F-B87C-4584-8F42-F9BC86E7D94B}" destId="{B43D2BBE-66DE-4DC5-A344-4F13A9387DAA}" srcOrd="1" destOrd="0" presId="urn:microsoft.com/office/officeart/2005/8/layout/orgChart1"/>
    <dgm:cxn modelId="{D21AE531-0D18-43D5-9B2E-F1C804755CE2}" type="presOf" srcId="{A83C2D20-BCDF-4B55-B99A-5DE33A889733}" destId="{41C11055-AB78-4A08-BC55-CEE5BD25B6DC}" srcOrd="0" destOrd="0" presId="urn:microsoft.com/office/officeart/2005/8/layout/orgChart1"/>
    <dgm:cxn modelId="{9E2DBDF6-35CE-40A5-B9EE-DD676E822488}" type="presOf" srcId="{F5AB4397-FA6D-4766-92E0-05ECA64FF15F}" destId="{F23B7EDB-717F-46F9-A314-D6D9F56C02DA}" srcOrd="0" destOrd="0" presId="urn:microsoft.com/office/officeart/2005/8/layout/orgChart1"/>
    <dgm:cxn modelId="{06C2D791-7AC7-461C-A77A-FD58D47B05CF}" type="presOf" srcId="{1C0FADCD-9BC1-4FCD-9FEE-F2BA80F51631}" destId="{387B7076-2A7C-4729-8323-ADB93F4E5854}" srcOrd="1" destOrd="0" presId="urn:microsoft.com/office/officeart/2005/8/layout/orgChart1"/>
    <dgm:cxn modelId="{C9EEA38F-E310-4EDE-9531-958FDDB5DB0F}" type="presOf" srcId="{59AE343D-B814-45F5-BCE5-541391648F2E}" destId="{8136372B-7B51-42DB-8D23-A0D58139310F}" srcOrd="1" destOrd="0" presId="urn:microsoft.com/office/officeart/2005/8/layout/orgChart1"/>
    <dgm:cxn modelId="{4EBDC98F-F2A7-4EE0-9EF1-7A65F29C1AB3}" srcId="{A83C2D20-BCDF-4B55-B99A-5DE33A889733}" destId="{59AE343D-B814-45F5-BCE5-541391648F2E}" srcOrd="2" destOrd="0" parTransId="{45C2C71A-88A0-48D6-BA43-D65E460CF6D6}" sibTransId="{7DB16CBA-894A-4221-9049-EAFA3980ABC9}"/>
    <dgm:cxn modelId="{D1889936-F298-43A6-940C-F8E05D613DA2}" srcId="{B27C9253-2902-473E-94E8-94186741DC7D}" destId="{3FEE0630-2ED1-48D5-AD44-F91AC07F85D2}" srcOrd="2" destOrd="0" parTransId="{4102058C-3B6C-4127-9DC5-0E813F43FF69}" sibTransId="{CE572734-AE4F-4D65-BDD6-831FC71E519B}"/>
    <dgm:cxn modelId="{F8ADDED2-AE03-4360-83E3-0EBBA60392F2}" type="presOf" srcId="{4102058C-3B6C-4127-9DC5-0E813F43FF69}" destId="{F74E3E5D-9FA3-4D67-B935-744C01AFC9E9}" srcOrd="0" destOrd="0" presId="urn:microsoft.com/office/officeart/2005/8/layout/orgChart1"/>
    <dgm:cxn modelId="{034F98DB-A44E-4435-86E8-317676A2DE0C}" type="presOf" srcId="{8CDCC670-19CE-4AEA-BA47-DB9939D7C16A}" destId="{5C3B552D-7904-4A1F-9647-9694D535C0A8}" srcOrd="0" destOrd="0" presId="urn:microsoft.com/office/officeart/2005/8/layout/orgChart1"/>
    <dgm:cxn modelId="{DE860057-944D-4C36-80F6-963F3F877E5F}" type="presOf" srcId="{40246074-AE39-4230-88E9-D070D5ABE605}" destId="{17114B8F-7451-437D-A629-8783CC2F7D21}" srcOrd="1" destOrd="0" presId="urn:microsoft.com/office/officeart/2005/8/layout/orgChart1"/>
    <dgm:cxn modelId="{986495CA-DE99-4F4D-9F69-90F71C74792E}" srcId="{40246074-AE39-4230-88E9-D070D5ABE605}" destId="{AD18AB0F-5397-4E8C-9B22-889A37871A6C}" srcOrd="0" destOrd="0" parTransId="{E34B00B3-B6A5-4122-BB4D-7E50D5831235}" sibTransId="{FFB6C6B3-8332-4FCC-8B51-2FDA24CDD4E2}"/>
    <dgm:cxn modelId="{EE71146D-38AC-4E2A-9290-D89B28C1023E}" type="presOf" srcId="{853E4504-565A-4CCB-BE2D-FF17835051C5}" destId="{A819F9A4-4B96-43EE-B9D3-3F254711CE8F}" srcOrd="0" destOrd="0" presId="urn:microsoft.com/office/officeart/2005/8/layout/orgChart1"/>
    <dgm:cxn modelId="{351B056F-FADE-4EE2-AAC0-39F60EC6D9CE}" type="presOf" srcId="{52A6800A-670D-417D-8CB7-4BCB275B3395}" destId="{139679EE-63B1-4CAF-978D-0CA5FF9E1F13}" srcOrd="0" destOrd="0" presId="urn:microsoft.com/office/officeart/2005/8/layout/orgChart1"/>
    <dgm:cxn modelId="{5B28EB3D-668E-474F-9C80-40749D2A710C}" type="presOf" srcId="{C33AC304-A3E2-458D-91CA-41424F973521}" destId="{B1C14A88-DD1E-45B1-A5CF-22AFB413E0A0}" srcOrd="0" destOrd="0" presId="urn:microsoft.com/office/officeart/2005/8/layout/orgChart1"/>
    <dgm:cxn modelId="{54542F4E-4E32-4BBB-B7BE-11946FA6FBAC}" type="presOf" srcId="{C33AC304-A3E2-458D-91CA-41424F973521}" destId="{66A5AF04-36DA-4CDA-8B4C-A3CF29881CA8}" srcOrd="1" destOrd="0" presId="urn:microsoft.com/office/officeart/2005/8/layout/orgChart1"/>
    <dgm:cxn modelId="{14183B5D-0AE1-4959-B88B-B10EF66BC02C}" type="presParOf" srcId="{AAC63905-AF13-46C4-8574-9160C89A5377}" destId="{B0B98A13-BA9B-4776-AAB1-D0E54E6773FF}" srcOrd="0" destOrd="0" presId="urn:microsoft.com/office/officeart/2005/8/layout/orgChart1"/>
    <dgm:cxn modelId="{555F955E-C5B1-4A0C-8F2F-B118BB941323}" type="presParOf" srcId="{B0B98A13-BA9B-4776-AAB1-D0E54E6773FF}" destId="{41F74ECD-95F5-4EAF-ABD0-6C7C897D55A3}" srcOrd="0" destOrd="0" presId="urn:microsoft.com/office/officeart/2005/8/layout/orgChart1"/>
    <dgm:cxn modelId="{CACF65AB-496F-4F8D-BBF2-64EC681A1E46}" type="presParOf" srcId="{41F74ECD-95F5-4EAF-ABD0-6C7C897D55A3}" destId="{41C11055-AB78-4A08-BC55-CEE5BD25B6DC}" srcOrd="0" destOrd="0" presId="urn:microsoft.com/office/officeart/2005/8/layout/orgChart1"/>
    <dgm:cxn modelId="{A941CBD2-C390-4E79-9452-3E8581FC14DF}" type="presParOf" srcId="{41F74ECD-95F5-4EAF-ABD0-6C7C897D55A3}" destId="{BAD071E2-434E-4D7E-8569-796083E43916}" srcOrd="1" destOrd="0" presId="urn:microsoft.com/office/officeart/2005/8/layout/orgChart1"/>
    <dgm:cxn modelId="{ABB303F5-3669-4957-A87D-5F4231220ED6}" type="presParOf" srcId="{B0B98A13-BA9B-4776-AAB1-D0E54E6773FF}" destId="{7037DC4B-B54E-4949-B906-3DC9FBFF0D23}" srcOrd="1" destOrd="0" presId="urn:microsoft.com/office/officeart/2005/8/layout/orgChart1"/>
    <dgm:cxn modelId="{8FFBE56E-EFCD-41F2-A19B-05725CD78857}" type="presParOf" srcId="{7037DC4B-B54E-4949-B906-3DC9FBFF0D23}" destId="{DA7AEFD5-E4FE-4DE5-A54B-84DF7C7A2FFE}" srcOrd="0" destOrd="0" presId="urn:microsoft.com/office/officeart/2005/8/layout/orgChart1"/>
    <dgm:cxn modelId="{DF8503FF-AE46-4113-B5D0-B7C99B991E24}" type="presParOf" srcId="{7037DC4B-B54E-4949-B906-3DC9FBFF0D23}" destId="{F9CC9A9A-F52C-4A90-9701-90CA9A2C4CCB}" srcOrd="1" destOrd="0" presId="urn:microsoft.com/office/officeart/2005/8/layout/orgChart1"/>
    <dgm:cxn modelId="{72C2E756-D892-4818-B9EB-FCFB777FBF59}" type="presParOf" srcId="{F9CC9A9A-F52C-4A90-9701-90CA9A2C4CCB}" destId="{B9E5FC31-C1ED-41FA-8CEF-27CEFE445C32}" srcOrd="0" destOrd="0" presId="urn:microsoft.com/office/officeart/2005/8/layout/orgChart1"/>
    <dgm:cxn modelId="{78794AB3-AA0E-4CFF-AC97-D0D5E2288515}" type="presParOf" srcId="{B9E5FC31-C1ED-41FA-8CEF-27CEFE445C32}" destId="{201A1FB7-EA2D-4291-91BC-A92B1C9A6234}" srcOrd="0" destOrd="0" presId="urn:microsoft.com/office/officeart/2005/8/layout/orgChart1"/>
    <dgm:cxn modelId="{E85FE307-3979-4F1D-96F2-116941C45ABA}" type="presParOf" srcId="{B9E5FC31-C1ED-41FA-8CEF-27CEFE445C32}" destId="{B43D2BBE-66DE-4DC5-A344-4F13A9387DAA}" srcOrd="1" destOrd="0" presId="urn:microsoft.com/office/officeart/2005/8/layout/orgChart1"/>
    <dgm:cxn modelId="{AF713D88-C7BE-4980-82B8-30729628BDE6}" type="presParOf" srcId="{F9CC9A9A-F52C-4A90-9701-90CA9A2C4CCB}" destId="{26799A6A-CC27-4FAB-A086-BD376350107E}" srcOrd="1" destOrd="0" presId="urn:microsoft.com/office/officeart/2005/8/layout/orgChart1"/>
    <dgm:cxn modelId="{B445D759-A0A4-4944-A11B-B5687FA2A56A}" type="presParOf" srcId="{26799A6A-CC27-4FAB-A086-BD376350107E}" destId="{415234E8-08A8-4703-B79F-B504957AB34C}" srcOrd="0" destOrd="0" presId="urn:microsoft.com/office/officeart/2005/8/layout/orgChart1"/>
    <dgm:cxn modelId="{8A647045-0D25-4F46-AE01-79B7260EB1D8}" type="presParOf" srcId="{26799A6A-CC27-4FAB-A086-BD376350107E}" destId="{657A7142-82C0-47A0-BB26-2C5B3BDE09BE}" srcOrd="1" destOrd="0" presId="urn:microsoft.com/office/officeart/2005/8/layout/orgChart1"/>
    <dgm:cxn modelId="{E2FD8F18-97FE-4347-9460-585AE9A4484A}" type="presParOf" srcId="{657A7142-82C0-47A0-BB26-2C5B3BDE09BE}" destId="{3E029438-8EE5-4B60-94E1-C930C466C363}" srcOrd="0" destOrd="0" presId="urn:microsoft.com/office/officeart/2005/8/layout/orgChart1"/>
    <dgm:cxn modelId="{25954305-4208-46FC-990B-ADA2E79D4B44}" type="presParOf" srcId="{3E029438-8EE5-4B60-94E1-C930C466C363}" destId="{6CC44F36-F048-4E91-9B0C-3D6CE5AAD413}" srcOrd="0" destOrd="0" presId="urn:microsoft.com/office/officeart/2005/8/layout/orgChart1"/>
    <dgm:cxn modelId="{234BC091-0818-4493-8D04-5CF62E9D6371}" type="presParOf" srcId="{3E029438-8EE5-4B60-94E1-C930C466C363}" destId="{B70A2114-5AA5-4C9D-B12E-310A0C3A62C7}" srcOrd="1" destOrd="0" presId="urn:microsoft.com/office/officeart/2005/8/layout/orgChart1"/>
    <dgm:cxn modelId="{10B6804F-8640-444D-9C9B-C3AEAB8A8346}" type="presParOf" srcId="{657A7142-82C0-47A0-BB26-2C5B3BDE09BE}" destId="{91FB0CAB-D15B-4715-8B08-67ACC6824002}" srcOrd="1" destOrd="0" presId="urn:microsoft.com/office/officeart/2005/8/layout/orgChart1"/>
    <dgm:cxn modelId="{07E22D68-831E-403C-AB2C-A54758D431B4}" type="presParOf" srcId="{91FB0CAB-D15B-4715-8B08-67ACC6824002}" destId="{D8D00C22-57EE-45FE-98D8-9D45BBB8490C}" srcOrd="0" destOrd="0" presId="urn:microsoft.com/office/officeart/2005/8/layout/orgChart1"/>
    <dgm:cxn modelId="{46AC27D9-FA83-4F4F-AF46-3B5C6C251BF5}" type="presParOf" srcId="{91FB0CAB-D15B-4715-8B08-67ACC6824002}" destId="{0A160390-F395-42E4-98FE-6F06E3AEC664}" srcOrd="1" destOrd="0" presId="urn:microsoft.com/office/officeart/2005/8/layout/orgChart1"/>
    <dgm:cxn modelId="{EE13B076-560C-4074-855E-263EC06A1B83}" type="presParOf" srcId="{0A160390-F395-42E4-98FE-6F06E3AEC664}" destId="{7536D69D-6926-4B66-A65B-191031644437}" srcOrd="0" destOrd="0" presId="urn:microsoft.com/office/officeart/2005/8/layout/orgChart1"/>
    <dgm:cxn modelId="{DC96A4BF-A0BF-4CA6-8AA8-A2AFE53358F9}" type="presParOf" srcId="{7536D69D-6926-4B66-A65B-191031644437}" destId="{206BD720-998E-4525-84D1-E6782735855A}" srcOrd="0" destOrd="0" presId="urn:microsoft.com/office/officeart/2005/8/layout/orgChart1"/>
    <dgm:cxn modelId="{1C55CACC-176B-4123-B0DE-DBFB9464F36E}" type="presParOf" srcId="{7536D69D-6926-4B66-A65B-191031644437}" destId="{25502CD9-0D8D-444E-AEBD-964513E1E4CB}" srcOrd="1" destOrd="0" presId="urn:microsoft.com/office/officeart/2005/8/layout/orgChart1"/>
    <dgm:cxn modelId="{060CC4A6-EE70-4449-B2C9-57C965E457DD}" type="presParOf" srcId="{0A160390-F395-42E4-98FE-6F06E3AEC664}" destId="{82F30A37-A9A9-41CB-88E5-B37CBE397D75}" srcOrd="1" destOrd="0" presId="urn:microsoft.com/office/officeart/2005/8/layout/orgChart1"/>
    <dgm:cxn modelId="{D61D4EED-7F13-44FF-AEC2-00D7FFFEB3AE}" type="presParOf" srcId="{0A160390-F395-42E4-98FE-6F06E3AEC664}" destId="{EA0ED1E7-81F7-490E-A69E-053C046C029F}" srcOrd="2" destOrd="0" presId="urn:microsoft.com/office/officeart/2005/8/layout/orgChart1"/>
    <dgm:cxn modelId="{787DCC75-EFE1-462A-8112-B9A1FE3855D8}" type="presParOf" srcId="{91FB0CAB-D15B-4715-8B08-67ACC6824002}" destId="{63EB6EF4-E961-4814-B2B6-91C726EA833E}" srcOrd="2" destOrd="0" presId="urn:microsoft.com/office/officeart/2005/8/layout/orgChart1"/>
    <dgm:cxn modelId="{DC1CC031-0B7B-41F4-991A-BB1F8EB029EF}" type="presParOf" srcId="{91FB0CAB-D15B-4715-8B08-67ACC6824002}" destId="{8F9B2F03-3133-4360-83E4-A7199C5D66A2}" srcOrd="3" destOrd="0" presId="urn:microsoft.com/office/officeart/2005/8/layout/orgChart1"/>
    <dgm:cxn modelId="{3147E0B1-E2A0-4B2D-9B72-1F0EC5E75E4A}" type="presParOf" srcId="{8F9B2F03-3133-4360-83E4-A7199C5D66A2}" destId="{7A30280C-4AAF-48FB-9729-29F2B93117EB}" srcOrd="0" destOrd="0" presId="urn:microsoft.com/office/officeart/2005/8/layout/orgChart1"/>
    <dgm:cxn modelId="{8B2DB1D7-65E0-4D84-AB82-5F441C881520}" type="presParOf" srcId="{7A30280C-4AAF-48FB-9729-29F2B93117EB}" destId="{31E7A4EA-97C4-41E7-AFEF-9E4BB612A95E}" srcOrd="0" destOrd="0" presId="urn:microsoft.com/office/officeart/2005/8/layout/orgChart1"/>
    <dgm:cxn modelId="{8B0E8A0F-79AF-4212-81C7-316FB5E9F375}" type="presParOf" srcId="{7A30280C-4AAF-48FB-9729-29F2B93117EB}" destId="{2ED1C6D5-E787-4451-8764-06225A6B91B7}" srcOrd="1" destOrd="0" presId="urn:microsoft.com/office/officeart/2005/8/layout/orgChart1"/>
    <dgm:cxn modelId="{AE415133-61B1-4D7E-B6DF-601DE46651F2}" type="presParOf" srcId="{8F9B2F03-3133-4360-83E4-A7199C5D66A2}" destId="{852C258C-820F-460F-889E-E35CF6BEA58E}" srcOrd="1" destOrd="0" presId="urn:microsoft.com/office/officeart/2005/8/layout/orgChart1"/>
    <dgm:cxn modelId="{84ADFB3D-3811-4A9A-9872-A793BDDDC669}" type="presParOf" srcId="{8F9B2F03-3133-4360-83E4-A7199C5D66A2}" destId="{9708286E-356E-4DAF-BF0A-FC637A726245}" srcOrd="2" destOrd="0" presId="urn:microsoft.com/office/officeart/2005/8/layout/orgChart1"/>
    <dgm:cxn modelId="{E87A946C-2904-43FC-9455-32F929CAA1DF}" type="presParOf" srcId="{91FB0CAB-D15B-4715-8B08-67ACC6824002}" destId="{F74E3E5D-9FA3-4D67-B935-744C01AFC9E9}" srcOrd="4" destOrd="0" presId="urn:microsoft.com/office/officeart/2005/8/layout/orgChart1"/>
    <dgm:cxn modelId="{85280B17-F2C0-4E9A-BBDD-A98F72CBBFA3}" type="presParOf" srcId="{91FB0CAB-D15B-4715-8B08-67ACC6824002}" destId="{04C62626-EF6A-4A13-AF0D-7A62CB984A98}" srcOrd="5" destOrd="0" presId="urn:microsoft.com/office/officeart/2005/8/layout/orgChart1"/>
    <dgm:cxn modelId="{E51BD058-3BFD-4BDF-A3FC-AD670AF6B09B}" type="presParOf" srcId="{04C62626-EF6A-4A13-AF0D-7A62CB984A98}" destId="{95F5CDE2-1CE7-4061-8D4D-FA2C751ED354}" srcOrd="0" destOrd="0" presId="urn:microsoft.com/office/officeart/2005/8/layout/orgChart1"/>
    <dgm:cxn modelId="{F25BF956-5F7A-45EF-B161-BC82AA6E57F5}" type="presParOf" srcId="{95F5CDE2-1CE7-4061-8D4D-FA2C751ED354}" destId="{D8AB01EE-C450-4F18-BD5E-8F475D70EF84}" srcOrd="0" destOrd="0" presId="urn:microsoft.com/office/officeart/2005/8/layout/orgChart1"/>
    <dgm:cxn modelId="{20E8A6A5-AFE5-43C5-9391-B39EABA017ED}" type="presParOf" srcId="{95F5CDE2-1CE7-4061-8D4D-FA2C751ED354}" destId="{7D7D0EA9-A0B5-45E3-8346-E080E653C3C9}" srcOrd="1" destOrd="0" presId="urn:microsoft.com/office/officeart/2005/8/layout/orgChart1"/>
    <dgm:cxn modelId="{80B7C43A-7DEF-4E29-B158-2FF6223B9780}" type="presParOf" srcId="{04C62626-EF6A-4A13-AF0D-7A62CB984A98}" destId="{2FA324D0-DAD9-4D04-89AE-F549C34CDCB5}" srcOrd="1" destOrd="0" presId="urn:microsoft.com/office/officeart/2005/8/layout/orgChart1"/>
    <dgm:cxn modelId="{BF3650EE-54B5-4413-8650-680AB2766858}" type="presParOf" srcId="{04C62626-EF6A-4A13-AF0D-7A62CB984A98}" destId="{A18152E2-F968-4FE4-92C1-E9EF3183D96B}" srcOrd="2" destOrd="0" presId="urn:microsoft.com/office/officeart/2005/8/layout/orgChart1"/>
    <dgm:cxn modelId="{BDDA2B79-2396-4E1B-9A98-4BE153D083B2}" type="presParOf" srcId="{657A7142-82C0-47A0-BB26-2C5B3BDE09BE}" destId="{C888F324-06A9-4B3E-80AE-32694B004786}" srcOrd="2" destOrd="0" presId="urn:microsoft.com/office/officeart/2005/8/layout/orgChart1"/>
    <dgm:cxn modelId="{C2BCC448-A8F6-4F47-A1DA-1CCFF869B1D2}" type="presParOf" srcId="{26799A6A-CC27-4FAB-A086-BD376350107E}" destId="{5DD26B2F-F0DB-47ED-A483-5D8DACA0F2A2}" srcOrd="2" destOrd="0" presId="urn:microsoft.com/office/officeart/2005/8/layout/orgChart1"/>
    <dgm:cxn modelId="{7F65CEEF-D9DB-4D63-A615-952320792549}" type="presParOf" srcId="{26799A6A-CC27-4FAB-A086-BD376350107E}" destId="{84F1E3E3-2049-45FE-8F26-164FC2EFA328}" srcOrd="3" destOrd="0" presId="urn:microsoft.com/office/officeart/2005/8/layout/orgChart1"/>
    <dgm:cxn modelId="{36558FA9-B5CB-45E6-9482-862A98F0E068}" type="presParOf" srcId="{84F1E3E3-2049-45FE-8F26-164FC2EFA328}" destId="{DA4957D6-3563-4FDC-9279-04E8D28DEA5A}" srcOrd="0" destOrd="0" presId="urn:microsoft.com/office/officeart/2005/8/layout/orgChart1"/>
    <dgm:cxn modelId="{5EEB4C03-EA47-4415-9F1C-91DDFAA493FD}" type="presParOf" srcId="{DA4957D6-3563-4FDC-9279-04E8D28DEA5A}" destId="{539E1559-C8FB-4CB2-AD05-0E1EED2C475E}" srcOrd="0" destOrd="0" presId="urn:microsoft.com/office/officeart/2005/8/layout/orgChart1"/>
    <dgm:cxn modelId="{E847232A-6CAA-4DEB-B079-655D762D0F4B}" type="presParOf" srcId="{DA4957D6-3563-4FDC-9279-04E8D28DEA5A}" destId="{B41DEC63-D095-4BBE-9B4D-0FBFA4ACC9E3}" srcOrd="1" destOrd="0" presId="urn:microsoft.com/office/officeart/2005/8/layout/orgChart1"/>
    <dgm:cxn modelId="{E3422700-1583-4B53-A812-7E6772BBDFDD}" type="presParOf" srcId="{84F1E3E3-2049-45FE-8F26-164FC2EFA328}" destId="{128E5C99-D627-47F6-A115-0327B6E92106}" srcOrd="1" destOrd="0" presId="urn:microsoft.com/office/officeart/2005/8/layout/orgChart1"/>
    <dgm:cxn modelId="{F4284B66-A62A-48B1-B5BB-EBF5D145001D}" type="presParOf" srcId="{84F1E3E3-2049-45FE-8F26-164FC2EFA328}" destId="{23E1F4D6-5656-445B-8266-83214782E155}" srcOrd="2" destOrd="0" presId="urn:microsoft.com/office/officeart/2005/8/layout/orgChart1"/>
    <dgm:cxn modelId="{81303D87-6102-4EDB-89C3-5BF703921E3A}" type="presParOf" srcId="{F9CC9A9A-F52C-4A90-9701-90CA9A2C4CCB}" destId="{596B431D-2DBB-448B-B9B1-8F610618F7B0}" srcOrd="2" destOrd="0" presId="urn:microsoft.com/office/officeart/2005/8/layout/orgChart1"/>
    <dgm:cxn modelId="{AA9EF0E9-A0F1-4F73-8FBF-C0D1A2CB6CD3}" type="presParOf" srcId="{7037DC4B-B54E-4949-B906-3DC9FBFF0D23}" destId="{5C3B552D-7904-4A1F-9647-9694D535C0A8}" srcOrd="2" destOrd="0" presId="urn:microsoft.com/office/officeart/2005/8/layout/orgChart1"/>
    <dgm:cxn modelId="{AEF2FE03-0CFE-406D-A7D5-78619B4D2C42}" type="presParOf" srcId="{7037DC4B-B54E-4949-B906-3DC9FBFF0D23}" destId="{0686A3E7-9830-4845-80DD-EBCCB65F6A31}" srcOrd="3" destOrd="0" presId="urn:microsoft.com/office/officeart/2005/8/layout/orgChart1"/>
    <dgm:cxn modelId="{1DCA2A92-48EF-4AD6-96EC-A7ADF9D9A242}" type="presParOf" srcId="{0686A3E7-9830-4845-80DD-EBCCB65F6A31}" destId="{EED54ADE-156C-46F1-AB94-4C12A1ABE521}" srcOrd="0" destOrd="0" presId="urn:microsoft.com/office/officeart/2005/8/layout/orgChart1"/>
    <dgm:cxn modelId="{E68E4704-AB67-4F18-95F5-5E2511CBF414}" type="presParOf" srcId="{EED54ADE-156C-46F1-AB94-4C12A1ABE521}" destId="{7C4DCBF8-1E3D-4E91-82E0-CBD78FE43438}" srcOrd="0" destOrd="0" presId="urn:microsoft.com/office/officeart/2005/8/layout/orgChart1"/>
    <dgm:cxn modelId="{5B0C4B64-35A0-4FC1-944C-0BFF62662874}" type="presParOf" srcId="{EED54ADE-156C-46F1-AB94-4C12A1ABE521}" destId="{17114B8F-7451-437D-A629-8783CC2F7D21}" srcOrd="1" destOrd="0" presId="urn:microsoft.com/office/officeart/2005/8/layout/orgChart1"/>
    <dgm:cxn modelId="{69952BA8-EC4B-434E-BBE5-F83B168EB561}" type="presParOf" srcId="{0686A3E7-9830-4845-80DD-EBCCB65F6A31}" destId="{E8520992-F525-43FE-AC90-5EC238CFFC73}" srcOrd="1" destOrd="0" presId="urn:microsoft.com/office/officeart/2005/8/layout/orgChart1"/>
    <dgm:cxn modelId="{C7356AF3-6372-441F-AD5D-202B8A88EE09}" type="presParOf" srcId="{E8520992-F525-43FE-AC90-5EC238CFFC73}" destId="{42A5A102-CB3F-4E3E-8DA4-2F091B274DDC}" srcOrd="0" destOrd="0" presId="urn:microsoft.com/office/officeart/2005/8/layout/orgChart1"/>
    <dgm:cxn modelId="{46C3FF86-E30A-49B4-9194-3C7F0D1F74F9}" type="presParOf" srcId="{E8520992-F525-43FE-AC90-5EC238CFFC73}" destId="{5F3A72D5-9344-4211-961A-BB174195432E}" srcOrd="1" destOrd="0" presId="urn:microsoft.com/office/officeart/2005/8/layout/orgChart1"/>
    <dgm:cxn modelId="{F71BAD3C-A858-448C-9FE2-BC439498A079}" type="presParOf" srcId="{5F3A72D5-9344-4211-961A-BB174195432E}" destId="{9B7DED7A-686E-41F4-B704-4DBA7947641D}" srcOrd="0" destOrd="0" presId="urn:microsoft.com/office/officeart/2005/8/layout/orgChart1"/>
    <dgm:cxn modelId="{F2E0FB18-6EE1-426D-9D34-918C1AB8D4C1}" type="presParOf" srcId="{9B7DED7A-686E-41F4-B704-4DBA7947641D}" destId="{38B4AB92-FE1C-4424-BE42-BA81A0CE9B59}" srcOrd="0" destOrd="0" presId="urn:microsoft.com/office/officeart/2005/8/layout/orgChart1"/>
    <dgm:cxn modelId="{1F33D98D-74D6-44DC-A291-B2E50526E293}" type="presParOf" srcId="{9B7DED7A-686E-41F4-B704-4DBA7947641D}" destId="{B4CED6A5-1046-4E3F-BA8D-E33B462DEFDB}" srcOrd="1" destOrd="0" presId="urn:microsoft.com/office/officeart/2005/8/layout/orgChart1"/>
    <dgm:cxn modelId="{A1B616E6-1746-4BEF-9310-45D0737DB32F}" type="presParOf" srcId="{5F3A72D5-9344-4211-961A-BB174195432E}" destId="{D34F4CDA-ABED-4B9D-8CC4-AFCD8A3796D8}" srcOrd="1" destOrd="0" presId="urn:microsoft.com/office/officeart/2005/8/layout/orgChart1"/>
    <dgm:cxn modelId="{AC94B6E1-BEC9-4E6E-80EB-2004D624D040}" type="presParOf" srcId="{D34F4CDA-ABED-4B9D-8CC4-AFCD8A3796D8}" destId="{A819F9A4-4B96-43EE-B9D3-3F254711CE8F}" srcOrd="0" destOrd="0" presId="urn:microsoft.com/office/officeart/2005/8/layout/orgChart1"/>
    <dgm:cxn modelId="{F6F60544-270E-43B7-A706-E83FBEBD7F72}" type="presParOf" srcId="{D34F4CDA-ABED-4B9D-8CC4-AFCD8A3796D8}" destId="{24F5E90A-ACE5-488C-9CCE-B190ED971D9C}" srcOrd="1" destOrd="0" presId="urn:microsoft.com/office/officeart/2005/8/layout/orgChart1"/>
    <dgm:cxn modelId="{2ADB7C6F-1BF0-42EE-8BAE-893362B0439B}" type="presParOf" srcId="{24F5E90A-ACE5-488C-9CCE-B190ED971D9C}" destId="{9A7308F8-527D-43CA-8B77-E809BBD0F6FE}" srcOrd="0" destOrd="0" presId="urn:microsoft.com/office/officeart/2005/8/layout/orgChart1"/>
    <dgm:cxn modelId="{E4E9696C-2B4A-478D-AB58-BE3B4B3683C5}" type="presParOf" srcId="{9A7308F8-527D-43CA-8B77-E809BBD0F6FE}" destId="{CA9655D3-648D-4F39-BD91-0F28E14FF9DD}" srcOrd="0" destOrd="0" presId="urn:microsoft.com/office/officeart/2005/8/layout/orgChart1"/>
    <dgm:cxn modelId="{FDB226D1-8962-469F-AD4D-EC1D85CD5108}" type="presParOf" srcId="{9A7308F8-527D-43CA-8B77-E809BBD0F6FE}" destId="{7451F73B-2E3E-45C0-82E1-0345B196C73C}" srcOrd="1" destOrd="0" presId="urn:microsoft.com/office/officeart/2005/8/layout/orgChart1"/>
    <dgm:cxn modelId="{2257FD7C-0438-4C96-BCEF-ED60712C878E}" type="presParOf" srcId="{24F5E90A-ACE5-488C-9CCE-B190ED971D9C}" destId="{CFF7C638-7229-43F6-904A-B0AE640BCEF3}" srcOrd="1" destOrd="0" presId="urn:microsoft.com/office/officeart/2005/8/layout/orgChart1"/>
    <dgm:cxn modelId="{693CC7F2-F835-49EE-B576-8CD77F75052F}" type="presParOf" srcId="{24F5E90A-ACE5-488C-9CCE-B190ED971D9C}" destId="{A0035EE4-2F18-4578-BAAB-025C1C758934}" srcOrd="2" destOrd="0" presId="urn:microsoft.com/office/officeart/2005/8/layout/orgChart1"/>
    <dgm:cxn modelId="{611D7493-42A2-4C1A-9035-FB442AB2240D}" type="presParOf" srcId="{D34F4CDA-ABED-4B9D-8CC4-AFCD8A3796D8}" destId="{3320D329-8401-45E5-BD74-F130A3861D63}" srcOrd="2" destOrd="0" presId="urn:microsoft.com/office/officeart/2005/8/layout/orgChart1"/>
    <dgm:cxn modelId="{0F5BEA87-E64C-4CAE-9D79-0817D35DC4FB}" type="presParOf" srcId="{D34F4CDA-ABED-4B9D-8CC4-AFCD8A3796D8}" destId="{937A8428-FD94-4196-9BEA-48057E2DD2CF}" srcOrd="3" destOrd="0" presId="urn:microsoft.com/office/officeart/2005/8/layout/orgChart1"/>
    <dgm:cxn modelId="{5F1399D9-0EC7-4E07-A108-54B9F73B748A}" type="presParOf" srcId="{937A8428-FD94-4196-9BEA-48057E2DD2CF}" destId="{E1A28C99-8F56-4FA2-9516-0D7995ADFCC3}" srcOrd="0" destOrd="0" presId="urn:microsoft.com/office/officeart/2005/8/layout/orgChart1"/>
    <dgm:cxn modelId="{D0CDE9F3-2DFC-4824-9EA3-723C68454BDD}" type="presParOf" srcId="{E1A28C99-8F56-4FA2-9516-0D7995ADFCC3}" destId="{9711BF62-EA62-42E7-903D-356AEF631566}" srcOrd="0" destOrd="0" presId="urn:microsoft.com/office/officeart/2005/8/layout/orgChart1"/>
    <dgm:cxn modelId="{64C6554B-76C9-45E3-BBFA-5A13A1BC69D6}" type="presParOf" srcId="{E1A28C99-8F56-4FA2-9516-0D7995ADFCC3}" destId="{71C72521-99DA-4436-88C6-589DC88DC752}" srcOrd="1" destOrd="0" presId="urn:microsoft.com/office/officeart/2005/8/layout/orgChart1"/>
    <dgm:cxn modelId="{EE100B1C-D654-4C60-94B1-623AA87201AE}" type="presParOf" srcId="{937A8428-FD94-4196-9BEA-48057E2DD2CF}" destId="{7F990ABB-BC98-44F4-A9EC-D73CCC687174}" srcOrd="1" destOrd="0" presId="urn:microsoft.com/office/officeart/2005/8/layout/orgChart1"/>
    <dgm:cxn modelId="{19000778-F0B5-4D17-9188-B6AD8B8D8A7C}" type="presParOf" srcId="{937A8428-FD94-4196-9BEA-48057E2DD2CF}" destId="{B12D994D-52B6-4ABE-BEF1-E2CCBC908D4E}" srcOrd="2" destOrd="0" presId="urn:microsoft.com/office/officeart/2005/8/layout/orgChart1"/>
    <dgm:cxn modelId="{AD454BFA-DD35-4F27-B661-B9EC7E35A95A}" type="presParOf" srcId="{5F3A72D5-9344-4211-961A-BB174195432E}" destId="{AC4B6EC9-54ED-4BC1-A2F5-A4B8A6B5B7CB}" srcOrd="2" destOrd="0" presId="urn:microsoft.com/office/officeart/2005/8/layout/orgChart1"/>
    <dgm:cxn modelId="{0C9D7892-79AF-4911-9167-00E844E94DAF}" type="presParOf" srcId="{0686A3E7-9830-4845-80DD-EBCCB65F6A31}" destId="{4B730E3E-07CD-462C-B398-3FBBA0BEA24E}" srcOrd="2" destOrd="0" presId="urn:microsoft.com/office/officeart/2005/8/layout/orgChart1"/>
    <dgm:cxn modelId="{B79607B7-2D27-4974-AD15-73E1F81FEFAA}" type="presParOf" srcId="{7037DC4B-B54E-4949-B906-3DC9FBFF0D23}" destId="{DEE93708-A7F4-4C35-A95C-1EC15E7F3180}" srcOrd="4" destOrd="0" presId="urn:microsoft.com/office/officeart/2005/8/layout/orgChart1"/>
    <dgm:cxn modelId="{3D6CB9D0-4878-4EFF-9E13-BB3323847D13}" type="presParOf" srcId="{7037DC4B-B54E-4949-B906-3DC9FBFF0D23}" destId="{7D4EE3AF-252A-415E-9985-5C276D522FD9}" srcOrd="5" destOrd="0" presId="urn:microsoft.com/office/officeart/2005/8/layout/orgChart1"/>
    <dgm:cxn modelId="{D80F76CD-CAE2-462F-9F4D-77F4BDA3AEE0}" type="presParOf" srcId="{7D4EE3AF-252A-415E-9985-5C276D522FD9}" destId="{0BDA9416-5615-4E56-951B-F86C77AA920D}" srcOrd="0" destOrd="0" presId="urn:microsoft.com/office/officeart/2005/8/layout/orgChart1"/>
    <dgm:cxn modelId="{52103A74-7A68-4F51-9551-F412B185C142}" type="presParOf" srcId="{0BDA9416-5615-4E56-951B-F86C77AA920D}" destId="{9368995E-0BA4-4856-9482-9CFA0881022F}" srcOrd="0" destOrd="0" presId="urn:microsoft.com/office/officeart/2005/8/layout/orgChart1"/>
    <dgm:cxn modelId="{CAD285FE-DC75-4EDD-B7A6-652C56AB9E77}" type="presParOf" srcId="{0BDA9416-5615-4E56-951B-F86C77AA920D}" destId="{8136372B-7B51-42DB-8D23-A0D58139310F}" srcOrd="1" destOrd="0" presId="urn:microsoft.com/office/officeart/2005/8/layout/orgChart1"/>
    <dgm:cxn modelId="{64FEC11A-141C-4699-8951-80E1B936BA69}" type="presParOf" srcId="{7D4EE3AF-252A-415E-9985-5C276D522FD9}" destId="{E7E219AF-F384-4487-B4A6-82DB82B41841}" srcOrd="1" destOrd="0" presId="urn:microsoft.com/office/officeart/2005/8/layout/orgChart1"/>
    <dgm:cxn modelId="{8FB7F5E0-B15D-43E9-B2FC-A7EFC97CF4E3}" type="presParOf" srcId="{E7E219AF-F384-4487-B4A6-82DB82B41841}" destId="{999D02EB-3DE4-4890-96A5-7FA36562FBBA}" srcOrd="0" destOrd="0" presId="urn:microsoft.com/office/officeart/2005/8/layout/orgChart1"/>
    <dgm:cxn modelId="{B659EB8E-9784-480E-A89D-B26DE5F67B37}" type="presParOf" srcId="{E7E219AF-F384-4487-B4A6-82DB82B41841}" destId="{450D27DF-2E6A-437C-95EC-9C8EF2786519}" srcOrd="1" destOrd="0" presId="urn:microsoft.com/office/officeart/2005/8/layout/orgChart1"/>
    <dgm:cxn modelId="{729077EE-DC7A-4DC2-BD26-9ADD14D67D68}" type="presParOf" srcId="{450D27DF-2E6A-437C-95EC-9C8EF2786519}" destId="{6794EBA6-4998-4691-BABE-8BC2C52D8ACB}" srcOrd="0" destOrd="0" presId="urn:microsoft.com/office/officeart/2005/8/layout/orgChart1"/>
    <dgm:cxn modelId="{15D2D8FF-E97C-4905-8874-E8308C81A55D}" type="presParOf" srcId="{6794EBA6-4998-4691-BABE-8BC2C52D8ACB}" destId="{139679EE-63B1-4CAF-978D-0CA5FF9E1F13}" srcOrd="0" destOrd="0" presId="urn:microsoft.com/office/officeart/2005/8/layout/orgChart1"/>
    <dgm:cxn modelId="{00C1FB3A-E1B1-4BA0-96D8-0C734354E2DD}" type="presParOf" srcId="{6794EBA6-4998-4691-BABE-8BC2C52D8ACB}" destId="{204FB9FB-E251-4587-AC1D-86A12787F33A}" srcOrd="1" destOrd="0" presId="urn:microsoft.com/office/officeart/2005/8/layout/orgChart1"/>
    <dgm:cxn modelId="{565DBB66-2DDE-499C-9B35-A700420662C6}" type="presParOf" srcId="{450D27DF-2E6A-437C-95EC-9C8EF2786519}" destId="{85A6A7E9-881F-407D-882D-719F808B2898}" srcOrd="1" destOrd="0" presId="urn:microsoft.com/office/officeart/2005/8/layout/orgChart1"/>
    <dgm:cxn modelId="{A574E350-2BE1-4BB6-8DBE-FDE785D5994A}" type="presParOf" srcId="{85A6A7E9-881F-407D-882D-719F808B2898}" destId="{0600D243-C550-4F93-B9D5-00ACC6A93436}" srcOrd="0" destOrd="0" presId="urn:microsoft.com/office/officeart/2005/8/layout/orgChart1"/>
    <dgm:cxn modelId="{3E29154E-D3CA-4BA4-8E7D-6F99AAEBF853}" type="presParOf" srcId="{85A6A7E9-881F-407D-882D-719F808B2898}" destId="{5D2CDEE7-7776-4472-99F2-05B2A89A53CC}" srcOrd="1" destOrd="0" presId="urn:microsoft.com/office/officeart/2005/8/layout/orgChart1"/>
    <dgm:cxn modelId="{2D487F0F-266A-4370-9A1B-C47F101B2201}" type="presParOf" srcId="{5D2CDEE7-7776-4472-99F2-05B2A89A53CC}" destId="{ADCDCF80-DDCC-4BFE-BAAA-33B81EE4E461}" srcOrd="0" destOrd="0" presId="urn:microsoft.com/office/officeart/2005/8/layout/orgChart1"/>
    <dgm:cxn modelId="{286369B4-21CF-423D-80DD-0DF04473EE4E}" type="presParOf" srcId="{ADCDCF80-DDCC-4BFE-BAAA-33B81EE4E461}" destId="{ED9BCDA9-B620-4E6B-A65C-9767B3E86703}" srcOrd="0" destOrd="0" presId="urn:microsoft.com/office/officeart/2005/8/layout/orgChart1"/>
    <dgm:cxn modelId="{BC2FA626-1E40-4676-9FE7-F440C3275E48}" type="presParOf" srcId="{ADCDCF80-DDCC-4BFE-BAAA-33B81EE4E461}" destId="{EAC7BEF7-6CB7-4CB3-BDC5-2F359A734269}" srcOrd="1" destOrd="0" presId="urn:microsoft.com/office/officeart/2005/8/layout/orgChart1"/>
    <dgm:cxn modelId="{848ABA46-9C28-4FF4-A456-4A3457BF69EF}" type="presParOf" srcId="{5D2CDEE7-7776-4472-99F2-05B2A89A53CC}" destId="{88A210B2-7930-4ADE-B6C3-DC965FE8806A}" srcOrd="1" destOrd="0" presId="urn:microsoft.com/office/officeart/2005/8/layout/orgChart1"/>
    <dgm:cxn modelId="{9E50D25E-BEE1-4C4E-905A-47086013BA7A}" type="presParOf" srcId="{5D2CDEE7-7776-4472-99F2-05B2A89A53CC}" destId="{5B12E132-7ECE-4645-A0D2-73EFDD9E24BF}" srcOrd="2" destOrd="0" presId="urn:microsoft.com/office/officeart/2005/8/layout/orgChart1"/>
    <dgm:cxn modelId="{CF3463B0-EAF5-492D-82BE-2337DD0E86E0}" type="presParOf" srcId="{85A6A7E9-881F-407D-882D-719F808B2898}" destId="{F23B7EDB-717F-46F9-A314-D6D9F56C02DA}" srcOrd="2" destOrd="0" presId="urn:microsoft.com/office/officeart/2005/8/layout/orgChart1"/>
    <dgm:cxn modelId="{ADA3B908-99C2-48EE-8F52-C71BF778708A}" type="presParOf" srcId="{85A6A7E9-881F-407D-882D-719F808B2898}" destId="{B3E48468-7B9D-49F3-B6B1-862D8347FBF0}" srcOrd="3" destOrd="0" presId="urn:microsoft.com/office/officeart/2005/8/layout/orgChart1"/>
    <dgm:cxn modelId="{D971119D-4756-4417-BA39-EE06B190583D}" type="presParOf" srcId="{B3E48468-7B9D-49F3-B6B1-862D8347FBF0}" destId="{1D93AAF1-866E-4763-9B28-4F57F93BDFA0}" srcOrd="0" destOrd="0" presId="urn:microsoft.com/office/officeart/2005/8/layout/orgChart1"/>
    <dgm:cxn modelId="{4CAC054E-AE70-484E-8057-0658EE6FAB17}" type="presParOf" srcId="{1D93AAF1-866E-4763-9B28-4F57F93BDFA0}" destId="{B1C14A88-DD1E-45B1-A5CF-22AFB413E0A0}" srcOrd="0" destOrd="0" presId="urn:microsoft.com/office/officeart/2005/8/layout/orgChart1"/>
    <dgm:cxn modelId="{31B476CB-908A-40FD-9E6D-5A7D6FC6CD2D}" type="presParOf" srcId="{1D93AAF1-866E-4763-9B28-4F57F93BDFA0}" destId="{66A5AF04-36DA-4CDA-8B4C-A3CF29881CA8}" srcOrd="1" destOrd="0" presId="urn:microsoft.com/office/officeart/2005/8/layout/orgChart1"/>
    <dgm:cxn modelId="{765EF61C-7763-4A5D-8796-2983C5FD5E4C}" type="presParOf" srcId="{B3E48468-7B9D-49F3-B6B1-862D8347FBF0}" destId="{2CB5880F-2A0C-4B01-9F29-B35B4EB4F99A}" srcOrd="1" destOrd="0" presId="urn:microsoft.com/office/officeart/2005/8/layout/orgChart1"/>
    <dgm:cxn modelId="{6BD71D4B-3C5A-4D53-81E4-208A2511A24C}" type="presParOf" srcId="{B3E48468-7B9D-49F3-B6B1-862D8347FBF0}" destId="{F2E22124-FA71-4487-9C67-12AC8BDC5431}" srcOrd="2" destOrd="0" presId="urn:microsoft.com/office/officeart/2005/8/layout/orgChart1"/>
    <dgm:cxn modelId="{1C0AAF3B-5C69-4FF5-97A4-1F1C7A3A3404}" type="presParOf" srcId="{85A6A7E9-881F-407D-882D-719F808B2898}" destId="{DC388669-554D-4162-877B-3FDE1F0F6103}" srcOrd="4" destOrd="0" presId="urn:microsoft.com/office/officeart/2005/8/layout/orgChart1"/>
    <dgm:cxn modelId="{7667F0FB-49EF-41CC-8404-C5E6B2BFE319}" type="presParOf" srcId="{85A6A7E9-881F-407D-882D-719F808B2898}" destId="{76539CC7-53D5-435E-B10B-0F9D54F8AB7D}" srcOrd="5" destOrd="0" presId="urn:microsoft.com/office/officeart/2005/8/layout/orgChart1"/>
    <dgm:cxn modelId="{8827B693-4904-42D9-AD64-407CD26E8CA5}" type="presParOf" srcId="{76539CC7-53D5-435E-B10B-0F9D54F8AB7D}" destId="{F0D36D8C-0E72-4C8E-8511-BA41343731B3}" srcOrd="0" destOrd="0" presId="urn:microsoft.com/office/officeart/2005/8/layout/orgChart1"/>
    <dgm:cxn modelId="{09DEF2D5-E833-4915-8175-BD817C3220C4}" type="presParOf" srcId="{F0D36D8C-0E72-4C8E-8511-BA41343731B3}" destId="{DBA4C2DF-E6E7-4AD9-8CC4-EED4BA6E928F}" srcOrd="0" destOrd="0" presId="urn:microsoft.com/office/officeart/2005/8/layout/orgChart1"/>
    <dgm:cxn modelId="{F468CFB2-B594-46D5-A34A-AC2C9A87C91B}" type="presParOf" srcId="{F0D36D8C-0E72-4C8E-8511-BA41343731B3}" destId="{D64BEDFA-898E-4CBF-886C-35AFEF4D8493}" srcOrd="1" destOrd="0" presId="urn:microsoft.com/office/officeart/2005/8/layout/orgChart1"/>
    <dgm:cxn modelId="{609994F7-FF5E-49AB-AC26-3EDA28AC4E36}" type="presParOf" srcId="{76539CC7-53D5-435E-B10B-0F9D54F8AB7D}" destId="{9E158BBA-F274-4AAD-89EC-5B4D76767A91}" srcOrd="1" destOrd="0" presId="urn:microsoft.com/office/officeart/2005/8/layout/orgChart1"/>
    <dgm:cxn modelId="{01D31871-22D2-4115-B386-67DAE78D6C8A}" type="presParOf" srcId="{76539CC7-53D5-435E-B10B-0F9D54F8AB7D}" destId="{E9FE5353-A335-41CE-BE59-BD20486B43C9}" srcOrd="2" destOrd="0" presId="urn:microsoft.com/office/officeart/2005/8/layout/orgChart1"/>
    <dgm:cxn modelId="{D1482ABD-506A-49B1-9672-72A8179B9D8E}" type="presParOf" srcId="{85A6A7E9-881F-407D-882D-719F808B2898}" destId="{AEA35B74-11F7-426A-B78B-3653151B954C}" srcOrd="6" destOrd="0" presId="urn:microsoft.com/office/officeart/2005/8/layout/orgChart1"/>
    <dgm:cxn modelId="{81CD7059-4BAE-4553-9113-80391B9A9F10}" type="presParOf" srcId="{85A6A7E9-881F-407D-882D-719F808B2898}" destId="{95301C43-4D76-4E6E-B533-40DD830767D8}" srcOrd="7" destOrd="0" presId="urn:microsoft.com/office/officeart/2005/8/layout/orgChart1"/>
    <dgm:cxn modelId="{FFE0ED07-8053-497E-A0E8-53BCA6A06499}" type="presParOf" srcId="{95301C43-4D76-4E6E-B533-40DD830767D8}" destId="{D3C2A97F-312D-4161-9601-A81040EE8300}" srcOrd="0" destOrd="0" presId="urn:microsoft.com/office/officeart/2005/8/layout/orgChart1"/>
    <dgm:cxn modelId="{36A262B5-6EFE-497F-9100-03F1BA5C6E93}" type="presParOf" srcId="{D3C2A97F-312D-4161-9601-A81040EE8300}" destId="{1AB53A7D-DB3D-467B-8D79-C799200F7744}" srcOrd="0" destOrd="0" presId="urn:microsoft.com/office/officeart/2005/8/layout/orgChart1"/>
    <dgm:cxn modelId="{62E7110B-DB35-4F33-A3FE-5DFC7E8089A5}" type="presParOf" srcId="{D3C2A97F-312D-4161-9601-A81040EE8300}" destId="{91528EAD-0088-454D-992B-183CA6970CC8}" srcOrd="1" destOrd="0" presId="urn:microsoft.com/office/officeart/2005/8/layout/orgChart1"/>
    <dgm:cxn modelId="{AABFAF7A-B12B-43EF-9233-681EE7F37D36}" type="presParOf" srcId="{95301C43-4D76-4E6E-B533-40DD830767D8}" destId="{8356B796-9A7C-4CA6-B659-99B3F428FA02}" srcOrd="1" destOrd="0" presId="urn:microsoft.com/office/officeart/2005/8/layout/orgChart1"/>
    <dgm:cxn modelId="{F2819889-E6B1-41EE-BBE5-5D94717D7FA4}" type="presParOf" srcId="{95301C43-4D76-4E6E-B533-40DD830767D8}" destId="{AC17470A-871F-4874-AB80-7C2062443CE4}" srcOrd="2" destOrd="0" presId="urn:microsoft.com/office/officeart/2005/8/layout/orgChart1"/>
    <dgm:cxn modelId="{2CAEF4BA-22D6-418F-B7FE-92B93E871E00}" type="presParOf" srcId="{450D27DF-2E6A-437C-95EC-9C8EF2786519}" destId="{0051280E-3FEC-4B48-ABE3-FAD1709B9B26}" srcOrd="2" destOrd="0" presId="urn:microsoft.com/office/officeart/2005/8/layout/orgChart1"/>
    <dgm:cxn modelId="{BAD99296-B680-40BE-9A1B-DDD4043C1205}" type="presParOf" srcId="{E7E219AF-F384-4487-B4A6-82DB82B41841}" destId="{C5DE26D8-AEBF-4A4C-947A-EE04B170755E}" srcOrd="2" destOrd="0" presId="urn:microsoft.com/office/officeart/2005/8/layout/orgChart1"/>
    <dgm:cxn modelId="{868F6859-80D8-42BF-9513-C488A4FBF4AD}" type="presParOf" srcId="{E7E219AF-F384-4487-B4A6-82DB82B41841}" destId="{AB387012-C0E9-486B-ADDD-CF3EDF646138}" srcOrd="3" destOrd="0" presId="urn:microsoft.com/office/officeart/2005/8/layout/orgChart1"/>
    <dgm:cxn modelId="{921DB26C-2EF4-45FE-88F2-D87F7948067F}" type="presParOf" srcId="{AB387012-C0E9-486B-ADDD-CF3EDF646138}" destId="{AA4B786A-B0F7-4D3E-9F3E-4DE0CBAA66DB}" srcOrd="0" destOrd="0" presId="urn:microsoft.com/office/officeart/2005/8/layout/orgChart1"/>
    <dgm:cxn modelId="{9AA834AE-C39F-4DF2-B889-112B50981114}" type="presParOf" srcId="{AA4B786A-B0F7-4D3E-9F3E-4DE0CBAA66DB}" destId="{FB531983-E22F-4CCF-B370-964E8BAF53AD}" srcOrd="0" destOrd="0" presId="urn:microsoft.com/office/officeart/2005/8/layout/orgChart1"/>
    <dgm:cxn modelId="{98A21776-CD8E-4B76-A452-4A4F844ABBF8}" type="presParOf" srcId="{AA4B786A-B0F7-4D3E-9F3E-4DE0CBAA66DB}" destId="{387B7076-2A7C-4729-8323-ADB93F4E5854}" srcOrd="1" destOrd="0" presId="urn:microsoft.com/office/officeart/2005/8/layout/orgChart1"/>
    <dgm:cxn modelId="{618B7E58-E48F-41EC-8ADE-EC690B849807}" type="presParOf" srcId="{AB387012-C0E9-486B-ADDD-CF3EDF646138}" destId="{B5E83A2C-13DD-4B84-9591-C0D279521457}" srcOrd="1" destOrd="0" presId="urn:microsoft.com/office/officeart/2005/8/layout/orgChart1"/>
    <dgm:cxn modelId="{454A8415-840D-4DAC-A633-0CD87919BE74}" type="presParOf" srcId="{AB387012-C0E9-486B-ADDD-CF3EDF646138}" destId="{AA33F8B6-D258-4797-8FBD-44F104B176A6}" srcOrd="2" destOrd="0" presId="urn:microsoft.com/office/officeart/2005/8/layout/orgChart1"/>
    <dgm:cxn modelId="{7B70CB9B-2A2C-4831-B9C4-CBEA07F77549}" type="presParOf" srcId="{7D4EE3AF-252A-415E-9985-5C276D522FD9}" destId="{F507A507-CE84-4030-B5A8-5E150FA2950F}" srcOrd="2" destOrd="0" presId="urn:microsoft.com/office/officeart/2005/8/layout/orgChart1"/>
    <dgm:cxn modelId="{92010129-F55E-4FE1-ADE2-F4537B4D9451}" type="presParOf" srcId="{B0B98A13-BA9B-4776-AAB1-D0E54E6773FF}" destId="{B6A28F9D-B337-445A-B851-92BA34D0F2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F12A5A-73CE-4C29-A5DC-7F227D18C23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246074-AE39-4230-88E9-D070D5ABE605}">
      <dgm:prSet custT="1"/>
      <dgm:spPr/>
      <dgm:t>
        <a:bodyPr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6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1" i="0" u="none" strike="noStrike" cap="none" normalizeH="0" baseline="0" dirty="0" smtClean="0">
              <a:ln/>
              <a:effectLst/>
              <a:latin typeface="Arial" charset="0"/>
            </a:rPr>
            <a:t>Infrastructure and Technical Services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0" i="0" u="none" strike="noStrike" cap="none" normalizeH="0" baseline="0" dirty="0" smtClean="0">
              <a:ln/>
              <a:effectLst/>
              <a:latin typeface="Arial" charset="0"/>
            </a:rPr>
            <a:t>Assistant College Manager</a:t>
          </a:r>
          <a:endParaRPr kumimoji="0" lang="en-GB" sz="1000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Joanna Lunnon 0.5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600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8CDCC670-19CE-4AEA-BA47-DB9939D7C16A}" type="parTrans" cxnId="{A1FCBBCB-CAAB-4DF1-8CB1-E45A7D8B03FD}">
      <dgm:prSet/>
      <dgm:spPr/>
      <dgm:t>
        <a:bodyPr/>
        <a:lstStyle/>
        <a:p>
          <a:endParaRPr lang="en-GB"/>
        </a:p>
      </dgm:t>
    </dgm:pt>
    <dgm:pt modelId="{B6BBD393-A2CC-43B4-A319-F499ECECDCA3}" type="sibTrans" cxnId="{A1FCBBCB-CAAB-4DF1-8CB1-E45A7D8B03FD}">
      <dgm:prSet/>
      <dgm:spPr/>
      <dgm:t>
        <a:bodyPr/>
        <a:lstStyle/>
        <a:p>
          <a:endParaRPr lang="en-GB"/>
        </a:p>
      </dgm:t>
    </dgm:pt>
    <dgm:pt modelId="{AD18AB0F-5397-4E8C-9B22-889A37871A6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cap="none" normalizeH="0" baseline="0" dirty="0" smtClean="0">
              <a:ln/>
              <a:effectLst/>
              <a:latin typeface="Arial" charset="0"/>
            </a:rPr>
            <a:t>Buildings, IT &amp; AV Support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Nigel Weaver 1.0</a:t>
          </a:r>
        </a:p>
      </dgm:t>
    </dgm:pt>
    <dgm:pt modelId="{E34B00B3-B6A5-4122-BB4D-7E50D5831235}" type="parTrans" cxnId="{986495CA-DE99-4F4D-9F69-90F71C74792E}">
      <dgm:prSet/>
      <dgm:spPr/>
      <dgm:t>
        <a:bodyPr/>
        <a:lstStyle/>
        <a:p>
          <a:endParaRPr lang="en-GB"/>
        </a:p>
      </dgm:t>
    </dgm:pt>
    <dgm:pt modelId="{FFB6C6B3-8332-4FCC-8B51-2FDA24CDD4E2}" type="sibTrans" cxnId="{986495CA-DE99-4F4D-9F69-90F71C74792E}">
      <dgm:prSet/>
      <dgm:spPr/>
      <dgm:t>
        <a:bodyPr/>
        <a:lstStyle/>
        <a:p>
          <a:endParaRPr lang="en-GB"/>
        </a:p>
      </dgm:t>
    </dgm:pt>
    <dgm:pt modelId="{8D76D04F-DB3A-4A05-BC87-0616947B5BB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cap="none" normalizeH="0" baseline="0" dirty="0" smtClean="0">
              <a:ln/>
              <a:effectLst/>
              <a:latin typeface="Arial" charset="0"/>
            </a:rPr>
            <a:t>Printing</a:t>
          </a:r>
        </a:p>
      </dgm:t>
    </dgm:pt>
    <dgm:pt modelId="{340A02FE-4B4E-41A9-913F-E39484CDD9DC}" type="parTrans" cxnId="{6735CEE9-768D-41D8-9DB8-3EACF5E2CD8C}">
      <dgm:prSet/>
      <dgm:spPr/>
      <dgm:t>
        <a:bodyPr/>
        <a:lstStyle/>
        <a:p>
          <a:endParaRPr lang="en-GB"/>
        </a:p>
      </dgm:t>
    </dgm:pt>
    <dgm:pt modelId="{CFAEFB8D-8D96-4F5C-9120-B7263D2CC890}" type="sibTrans" cxnId="{6735CEE9-768D-41D8-9DB8-3EACF5E2CD8C}">
      <dgm:prSet/>
      <dgm:spPr/>
      <dgm:t>
        <a:bodyPr/>
        <a:lstStyle/>
        <a:p>
          <a:endParaRPr lang="en-GB"/>
        </a:p>
      </dgm:t>
    </dgm:pt>
    <dgm:pt modelId="{E9E139B2-C8DE-417B-9985-0862629574A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en-GB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cap="none" normalizeH="0" baseline="0" dirty="0" smtClean="0">
              <a:ln/>
              <a:effectLst/>
              <a:latin typeface="Arial" charset="0"/>
            </a:rPr>
            <a:t>IT and AV support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en-GB" sz="10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E25035F-2034-4F75-9A6E-381C2DCF3CF1}" type="parTrans" cxnId="{EC615666-2541-4B2F-A90B-87B2647AEF30}">
      <dgm:prSet/>
      <dgm:spPr/>
      <dgm:t>
        <a:bodyPr/>
        <a:lstStyle/>
        <a:p>
          <a:endParaRPr lang="en-GB"/>
        </a:p>
      </dgm:t>
    </dgm:pt>
    <dgm:pt modelId="{0678D4C3-5120-4BE0-9EF0-532C1BBE4E85}" type="sibTrans" cxnId="{EC615666-2541-4B2F-A90B-87B2647AEF30}">
      <dgm:prSet/>
      <dgm:spPr/>
      <dgm:t>
        <a:bodyPr/>
        <a:lstStyle/>
        <a:p>
          <a:endParaRPr lang="en-GB"/>
        </a:p>
      </dgm:t>
    </dgm:pt>
    <dgm:pt modelId="{F383649F-F0D4-4813-8EA3-02E2254D1D5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cap="none" normalizeH="0" baseline="0" dirty="0" smtClean="0">
              <a:ln/>
              <a:effectLst/>
              <a:latin typeface="Arial" charset="0"/>
            </a:rPr>
            <a:t>Specialist Teaching Support</a:t>
          </a:r>
        </a:p>
      </dgm:t>
    </dgm:pt>
    <dgm:pt modelId="{4AE359A3-DF28-4C15-999D-15498DE1CE9F}" type="parTrans" cxnId="{30AEC9AF-56C3-485E-AF07-6ED83969EC15}">
      <dgm:prSet/>
      <dgm:spPr/>
      <dgm:t>
        <a:bodyPr/>
        <a:lstStyle/>
        <a:p>
          <a:endParaRPr lang="en-GB"/>
        </a:p>
      </dgm:t>
    </dgm:pt>
    <dgm:pt modelId="{61341767-928A-4818-8276-D584FC34CC99}" type="sibTrans" cxnId="{30AEC9AF-56C3-485E-AF07-6ED83969EC15}">
      <dgm:prSet/>
      <dgm:spPr/>
      <dgm:t>
        <a:bodyPr/>
        <a:lstStyle/>
        <a:p>
          <a:endParaRPr lang="en-GB"/>
        </a:p>
      </dgm:t>
    </dgm:pt>
    <dgm:pt modelId="{C690713B-D8C3-475E-966F-1FE13EDD3751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000" b="1" dirty="0" smtClean="0"/>
            <a:t>Buildings and Infrastructure</a:t>
          </a:r>
          <a:endParaRPr lang="en-GB" sz="1000" b="1" dirty="0"/>
        </a:p>
      </dgm:t>
    </dgm:pt>
    <dgm:pt modelId="{5FB5750D-7FE2-4E6C-A005-DEE8FAB64699}" type="parTrans" cxnId="{8FA50B8A-9274-4E87-8636-ED32353F1784}">
      <dgm:prSet/>
      <dgm:spPr/>
      <dgm:t>
        <a:bodyPr/>
        <a:lstStyle/>
        <a:p>
          <a:endParaRPr lang="en-GB"/>
        </a:p>
      </dgm:t>
    </dgm:pt>
    <dgm:pt modelId="{B7C63A92-C7C7-4F75-8FBE-9720C586EACC}" type="sibTrans" cxnId="{8FA50B8A-9274-4E87-8636-ED32353F1784}">
      <dgm:prSet/>
      <dgm:spPr/>
      <dgm:t>
        <a:bodyPr/>
        <a:lstStyle/>
        <a:p>
          <a:endParaRPr lang="en-GB"/>
        </a:p>
      </dgm:t>
    </dgm:pt>
    <dgm:pt modelId="{3AAA8D97-9627-4BAE-8A71-5812E9161987}">
      <dgm:prSet custT="1"/>
      <dgm:spPr/>
      <dgm:t>
        <a:bodyPr/>
        <a:lstStyle/>
        <a:p>
          <a:r>
            <a:rPr lang="en-GB" sz="900" b="1" dirty="0" smtClean="0"/>
            <a:t>St Luke's Print Unit</a:t>
          </a:r>
        </a:p>
        <a:p>
          <a:r>
            <a:rPr lang="en-GB" sz="800" i="1" dirty="0" smtClean="0"/>
            <a:t>Tina Otton  0.82</a:t>
          </a:r>
        </a:p>
        <a:p>
          <a:r>
            <a:rPr lang="en-GB" sz="800" i="1" dirty="0" smtClean="0"/>
            <a:t>Jenny Wise 0.74</a:t>
          </a:r>
          <a:endParaRPr lang="en-GB" sz="800" i="1" dirty="0"/>
        </a:p>
      </dgm:t>
    </dgm:pt>
    <dgm:pt modelId="{3FB860DE-CAA5-4817-96CC-270E6EB9D4CB}" type="parTrans" cxnId="{8B8D5310-263A-4C9C-92C5-7E83049770D0}">
      <dgm:prSet/>
      <dgm:spPr/>
      <dgm:t>
        <a:bodyPr/>
        <a:lstStyle/>
        <a:p>
          <a:endParaRPr lang="en-GB"/>
        </a:p>
      </dgm:t>
    </dgm:pt>
    <dgm:pt modelId="{C9B500A2-C58C-46C0-A643-E9A0C82D7C39}" type="sibTrans" cxnId="{8B8D5310-263A-4C9C-92C5-7E83049770D0}">
      <dgm:prSet/>
      <dgm:spPr/>
      <dgm:t>
        <a:bodyPr/>
        <a:lstStyle/>
        <a:p>
          <a:endParaRPr lang="en-GB"/>
        </a:p>
      </dgm:t>
    </dgm:pt>
    <dgm:pt modelId="{9E26E1E8-8F32-444E-B3A2-97B976583211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100"/>
            </a:spcAft>
          </a:pPr>
          <a:endParaRPr lang="en-GB" sz="900" dirty="0" smtClean="0"/>
        </a:p>
        <a:p>
          <a:pPr algn="l">
            <a:lnSpc>
              <a:spcPct val="100000"/>
            </a:lnSpc>
            <a:spcAft>
              <a:spcPts val="200"/>
            </a:spcAft>
          </a:pPr>
          <a:r>
            <a:rPr lang="en-GB" sz="800" i="1" baseline="0" dirty="0" smtClean="0"/>
            <a:t>  </a:t>
          </a:r>
          <a:r>
            <a:rPr lang="en-GB" sz="800" i="1" dirty="0" smtClean="0"/>
            <a:t>Andy </a:t>
          </a:r>
          <a:r>
            <a:rPr lang="en-GB" sz="800" i="1" dirty="0" smtClean="0"/>
            <a:t>Cutler 1.0</a:t>
          </a:r>
        </a:p>
        <a:p>
          <a:pPr algn="l">
            <a:lnSpc>
              <a:spcPct val="100000"/>
            </a:lnSpc>
            <a:spcAft>
              <a:spcPts val="200"/>
            </a:spcAft>
          </a:pPr>
          <a:r>
            <a:rPr lang="en-GB" sz="800" i="1" dirty="0" smtClean="0"/>
            <a:t>  Paul Howell 1.0</a:t>
          </a:r>
        </a:p>
        <a:p>
          <a:pPr algn="l">
            <a:lnSpc>
              <a:spcPct val="100000"/>
            </a:lnSpc>
            <a:spcAft>
              <a:spcPts val="200"/>
            </a:spcAft>
          </a:pPr>
          <a:r>
            <a:rPr lang="en-GB" sz="800" i="1" dirty="0" smtClean="0"/>
            <a:t>  Debs Bristow 0.9</a:t>
          </a:r>
        </a:p>
        <a:p>
          <a:pPr algn="l">
            <a:lnSpc>
              <a:spcPct val="100000"/>
            </a:lnSpc>
            <a:spcAft>
              <a:spcPts val="200"/>
            </a:spcAft>
          </a:pPr>
          <a:r>
            <a:rPr lang="en-GB" sz="800" i="1" dirty="0" smtClean="0"/>
            <a:t>  Steve </a:t>
          </a:r>
          <a:r>
            <a:rPr lang="en-GB" sz="800" i="1" dirty="0" err="1" smtClean="0"/>
            <a:t>Lunn</a:t>
          </a:r>
          <a:r>
            <a:rPr lang="en-GB" sz="800" i="1" dirty="0" smtClean="0"/>
            <a:t> </a:t>
          </a:r>
          <a:r>
            <a:rPr lang="en-GB" sz="800" i="1" dirty="0" smtClean="0"/>
            <a:t>1.0</a:t>
          </a:r>
          <a:endParaRPr lang="en-GB" sz="800" i="1" dirty="0" smtClean="0"/>
        </a:p>
        <a:p>
          <a:pPr algn="ctr">
            <a:lnSpc>
              <a:spcPct val="100000"/>
            </a:lnSpc>
            <a:spcAft>
              <a:spcPts val="100"/>
            </a:spcAft>
          </a:pPr>
          <a:endParaRPr lang="en-GB" sz="900" dirty="0"/>
        </a:p>
      </dgm:t>
    </dgm:pt>
    <dgm:pt modelId="{2E626D86-6190-41DE-AC05-56B021023ABB}" type="parTrans" cxnId="{6A575D40-C4B1-47F3-BA6D-3D79E640927B}">
      <dgm:prSet/>
      <dgm:spPr/>
      <dgm:t>
        <a:bodyPr/>
        <a:lstStyle/>
        <a:p>
          <a:endParaRPr lang="en-GB"/>
        </a:p>
      </dgm:t>
    </dgm:pt>
    <dgm:pt modelId="{54C1BD96-72FE-4F87-87C1-4D12AAD4E305}" type="sibTrans" cxnId="{6A575D40-C4B1-47F3-BA6D-3D79E640927B}">
      <dgm:prSet/>
      <dgm:spPr/>
      <dgm:t>
        <a:bodyPr/>
        <a:lstStyle/>
        <a:p>
          <a:endParaRPr lang="en-GB"/>
        </a:p>
      </dgm:t>
    </dgm:pt>
    <dgm:pt modelId="{AB39958A-BF47-47BB-BE40-0599248D501D}">
      <dgm:prSet custT="1"/>
      <dgm:spPr/>
      <dgm:t>
        <a:bodyPr/>
        <a:lstStyle/>
        <a:p>
          <a:pPr algn="l"/>
          <a:r>
            <a:rPr lang="en-GB" sz="800" i="1" dirty="0" smtClean="0"/>
            <a:t>  Doug Allen 1.0</a:t>
          </a:r>
        </a:p>
        <a:p>
          <a:pPr algn="l"/>
          <a:r>
            <a:rPr lang="en-GB" sz="800" i="1" dirty="0" smtClean="0"/>
            <a:t>  Chris Smith 0.74</a:t>
          </a:r>
        </a:p>
        <a:p>
          <a:pPr algn="l"/>
          <a:r>
            <a:rPr lang="en-GB" sz="800" i="1" dirty="0" smtClean="0"/>
            <a:t>  Jenny Weaver 1.0</a:t>
          </a:r>
          <a:endParaRPr lang="en-GB" sz="800" i="1" dirty="0"/>
        </a:p>
      </dgm:t>
    </dgm:pt>
    <dgm:pt modelId="{CAC5E73B-34B8-4EDD-A115-FBDB6385E8E9}" type="parTrans" cxnId="{45E1D09A-5B99-4DE2-AD81-E1C408736A22}">
      <dgm:prSet/>
      <dgm:spPr/>
      <dgm:t>
        <a:bodyPr/>
        <a:lstStyle/>
        <a:p>
          <a:endParaRPr lang="en-GB"/>
        </a:p>
      </dgm:t>
    </dgm:pt>
    <dgm:pt modelId="{F74BDF39-0044-4E3D-AFAE-7E56AF7860DB}" type="sibTrans" cxnId="{45E1D09A-5B99-4DE2-AD81-E1C408736A22}">
      <dgm:prSet/>
      <dgm:spPr/>
      <dgm:t>
        <a:bodyPr/>
        <a:lstStyle/>
        <a:p>
          <a:endParaRPr lang="en-GB"/>
        </a:p>
      </dgm:t>
    </dgm:pt>
    <dgm:pt modelId="{60C7F36C-9EE7-4F16-8326-EB46EAC169E9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GB" sz="900" b="1" dirty="0" smtClean="0"/>
            <a:t>H&amp;S support St Luke's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dirty="0" smtClean="0"/>
            <a:t>included in specialist teaching support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i="1" dirty="0" smtClean="0"/>
            <a:t>Doug Allen</a:t>
          </a:r>
          <a:endParaRPr lang="en-GB" sz="900" i="1" dirty="0"/>
        </a:p>
      </dgm:t>
    </dgm:pt>
    <dgm:pt modelId="{93F37B1D-B976-4F00-826F-379CA25116B2}" type="parTrans" cxnId="{BA7FDBA4-2169-42D5-8545-27420F9DE46F}">
      <dgm:prSet/>
      <dgm:spPr/>
      <dgm:t>
        <a:bodyPr/>
        <a:lstStyle/>
        <a:p>
          <a:endParaRPr lang="en-GB"/>
        </a:p>
      </dgm:t>
    </dgm:pt>
    <dgm:pt modelId="{6DDDB704-E7D5-447F-9D97-E863C743425B}" type="sibTrans" cxnId="{BA7FDBA4-2169-42D5-8545-27420F9DE46F}">
      <dgm:prSet/>
      <dgm:spPr/>
      <dgm:t>
        <a:bodyPr/>
        <a:lstStyle/>
        <a:p>
          <a:endParaRPr lang="en-GB"/>
        </a:p>
      </dgm:t>
    </dgm:pt>
    <dgm:pt modelId="{61C406AB-84C2-4B82-B307-353B7FD87EC0}">
      <dgm:prSet custT="1"/>
      <dgm:spPr/>
      <dgm:t>
        <a:bodyPr/>
        <a:lstStyle/>
        <a:p>
          <a:r>
            <a:rPr lang="en-GB" sz="900" b="1" dirty="0" smtClean="0"/>
            <a:t>H&amp;S support Amory</a:t>
          </a:r>
        </a:p>
        <a:p>
          <a:r>
            <a:rPr lang="en-GB" sz="900" i="1" smtClean="0"/>
            <a:t>tbc</a:t>
          </a:r>
          <a:endParaRPr lang="en-GB" sz="900" i="1" dirty="0"/>
        </a:p>
      </dgm:t>
    </dgm:pt>
    <dgm:pt modelId="{4D14A476-D80A-4F62-9D8C-2DA5D73686AD}" type="parTrans" cxnId="{6E7AE3D4-647B-4C86-95BC-B34A33B9B427}">
      <dgm:prSet/>
      <dgm:spPr/>
      <dgm:t>
        <a:bodyPr/>
        <a:lstStyle/>
        <a:p>
          <a:endParaRPr lang="en-GB"/>
        </a:p>
      </dgm:t>
    </dgm:pt>
    <dgm:pt modelId="{E6BF5310-36A7-4E84-A6BB-6DE61D3BE143}" type="sibTrans" cxnId="{6E7AE3D4-647B-4C86-95BC-B34A33B9B427}">
      <dgm:prSet/>
      <dgm:spPr/>
      <dgm:t>
        <a:bodyPr/>
        <a:lstStyle/>
        <a:p>
          <a:endParaRPr lang="en-GB"/>
        </a:p>
      </dgm:t>
    </dgm:pt>
    <dgm:pt modelId="{B4E87A42-2E8F-4F37-9B78-DCA2AE2A5B97}">
      <dgm:prSet custT="1"/>
      <dgm:spPr/>
      <dgm:t>
        <a:bodyPr/>
        <a:lstStyle/>
        <a:p>
          <a:r>
            <a:rPr lang="en-GB" sz="900" b="1" dirty="0" smtClean="0"/>
            <a:t>building related matters St </a:t>
          </a:r>
          <a:r>
            <a:rPr lang="en-GB" sz="900" b="1" dirty="0" smtClean="0"/>
            <a:t>Luke's</a:t>
          </a:r>
        </a:p>
        <a:p>
          <a:r>
            <a:rPr lang="en-GB" sz="900" b="0" dirty="0" smtClean="0"/>
            <a:t>included in specialist teaching support</a:t>
          </a:r>
          <a:endParaRPr lang="en-GB" sz="900" b="0" dirty="0" smtClean="0"/>
        </a:p>
        <a:p>
          <a:r>
            <a:rPr lang="en-GB" sz="900" i="1" dirty="0" smtClean="0"/>
            <a:t>Jenny Weaver</a:t>
          </a:r>
          <a:endParaRPr lang="en-GB" sz="900" i="1" dirty="0"/>
        </a:p>
      </dgm:t>
    </dgm:pt>
    <dgm:pt modelId="{CE38B194-426F-459D-85F5-B0288E2B653A}" type="parTrans" cxnId="{D214004F-CB46-4DFC-A695-753B1E02EC74}">
      <dgm:prSet/>
      <dgm:spPr/>
      <dgm:t>
        <a:bodyPr/>
        <a:lstStyle/>
        <a:p>
          <a:endParaRPr lang="en-GB"/>
        </a:p>
      </dgm:t>
    </dgm:pt>
    <dgm:pt modelId="{3E532B88-9C53-4FD3-AED3-3011354185E8}" type="sibTrans" cxnId="{D214004F-CB46-4DFC-A695-753B1E02EC74}">
      <dgm:prSet/>
      <dgm:spPr/>
      <dgm:t>
        <a:bodyPr/>
        <a:lstStyle/>
        <a:p>
          <a:endParaRPr lang="en-GB"/>
        </a:p>
      </dgm:t>
    </dgm:pt>
    <dgm:pt modelId="{6E1BB223-F6A3-41E4-8BF8-2FDDF5A24F03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GB" sz="900" b="1" dirty="0" smtClean="0"/>
            <a:t>building related matters IAIS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dirty="0" smtClean="0"/>
            <a:t>included in Education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800" i="1" dirty="0" smtClean="0"/>
            <a:t>Jane Clark 0.2</a:t>
          </a:r>
        </a:p>
      </dgm:t>
    </dgm:pt>
    <dgm:pt modelId="{669A967E-10D6-4819-B6BB-0CCABDF07BE7}" type="sibTrans" cxnId="{B36BE304-4CF7-44B0-AA7A-83411C2E4B1D}">
      <dgm:prSet/>
      <dgm:spPr/>
      <dgm:t>
        <a:bodyPr/>
        <a:lstStyle/>
        <a:p>
          <a:endParaRPr lang="en-GB"/>
        </a:p>
      </dgm:t>
    </dgm:pt>
    <dgm:pt modelId="{F2526C97-D8AC-47F2-A238-9772E55136C1}" type="parTrans" cxnId="{B36BE304-4CF7-44B0-AA7A-83411C2E4B1D}">
      <dgm:prSet/>
      <dgm:spPr/>
      <dgm:t>
        <a:bodyPr/>
        <a:lstStyle/>
        <a:p>
          <a:endParaRPr lang="en-GB"/>
        </a:p>
      </dgm:t>
    </dgm:pt>
    <dgm:pt modelId="{1E0D21D1-2C2E-474D-A0AD-173BEA685D4C}" type="asst">
      <dgm:prSet custT="1"/>
      <dgm:spPr/>
      <dgm:t>
        <a:bodyPr/>
        <a:lstStyle/>
        <a:p>
          <a:r>
            <a:rPr lang="en-GB" sz="1000" b="1" dirty="0" smtClean="0"/>
            <a:t>Administrative Support</a:t>
          </a:r>
          <a:endParaRPr kumimoji="0" lang="en-GB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rtl="0"/>
          <a:r>
            <a:rPr kumimoji="0" lang="en-GB" sz="800" b="0" i="1" u="none" strike="noStrike" cap="none" normalizeH="0" baseline="0" dirty="0" smtClean="0">
              <a:ln/>
              <a:effectLst/>
              <a:latin typeface="Arial" charset="0"/>
            </a:rPr>
            <a:t>vacant post 0.2</a:t>
          </a:r>
          <a:endParaRPr lang="en-GB" sz="800" i="1" dirty="0"/>
        </a:p>
      </dgm:t>
    </dgm:pt>
    <dgm:pt modelId="{3AD96C55-E9AC-435F-A8D7-124663A2EE01}" type="sibTrans" cxnId="{BAD11E50-A8C4-4A31-8FD6-4EBBAC348809}">
      <dgm:prSet/>
      <dgm:spPr/>
      <dgm:t>
        <a:bodyPr/>
        <a:lstStyle/>
        <a:p>
          <a:endParaRPr lang="en-GB"/>
        </a:p>
      </dgm:t>
    </dgm:pt>
    <dgm:pt modelId="{6D7DA7D3-F701-4718-A397-838E3700D11F}" type="parTrans" cxnId="{BAD11E50-A8C4-4A31-8FD6-4EBBAC348809}">
      <dgm:prSet/>
      <dgm:spPr/>
      <dgm:t>
        <a:bodyPr/>
        <a:lstStyle/>
        <a:p>
          <a:endParaRPr lang="en-GB"/>
        </a:p>
      </dgm:t>
    </dgm:pt>
    <dgm:pt modelId="{AFB5919B-0D08-4343-958A-DF05BD231C09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GB" sz="900" b="1" dirty="0" smtClean="0"/>
            <a:t>building related matters Amory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dirty="0" smtClean="0"/>
            <a:t>included in Education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i="1" dirty="0" smtClean="0"/>
            <a:t>Audrey </a:t>
          </a:r>
          <a:r>
            <a:rPr lang="en-GB" sz="900" i="1" dirty="0" err="1" smtClean="0"/>
            <a:t>Cowlard</a:t>
          </a:r>
          <a:r>
            <a:rPr lang="en-GB" sz="900" i="1" dirty="0" smtClean="0"/>
            <a:t> 0.2</a:t>
          </a:r>
        </a:p>
      </dgm:t>
    </dgm:pt>
    <dgm:pt modelId="{68710F7A-63B0-441C-83DF-E059DEC3FB36}" type="parTrans" cxnId="{00BCAB23-AB8C-488E-9235-F1F347FC2728}">
      <dgm:prSet/>
      <dgm:spPr/>
      <dgm:t>
        <a:bodyPr/>
        <a:lstStyle/>
        <a:p>
          <a:endParaRPr lang="en-GB"/>
        </a:p>
      </dgm:t>
    </dgm:pt>
    <dgm:pt modelId="{8CFC04A2-4BB8-4793-88E1-853CDD25B74C}" type="sibTrans" cxnId="{00BCAB23-AB8C-488E-9235-F1F347FC2728}">
      <dgm:prSet/>
      <dgm:spPr/>
      <dgm:t>
        <a:bodyPr/>
        <a:lstStyle/>
        <a:p>
          <a:endParaRPr lang="en-GB"/>
        </a:p>
      </dgm:t>
    </dgm:pt>
    <dgm:pt modelId="{68DF02BA-E596-41C9-9560-3227CE62DC42}">
      <dgm:prSet custT="1"/>
      <dgm:spPr/>
      <dgm:t>
        <a:bodyPr/>
        <a:lstStyle/>
        <a:p>
          <a:r>
            <a:rPr lang="en-GB" sz="1000" b="1" dirty="0" smtClean="0"/>
            <a:t>IT Support</a:t>
          </a:r>
        </a:p>
        <a:p>
          <a:r>
            <a:rPr lang="en-GB" sz="800" b="0" i="1" dirty="0" err="1" smtClean="0"/>
            <a:t>Quaisar</a:t>
          </a:r>
          <a:r>
            <a:rPr lang="en-GB" sz="800" b="0" i="1" dirty="0" smtClean="0"/>
            <a:t> </a:t>
          </a:r>
          <a:r>
            <a:rPr lang="en-GB" sz="800" b="0" i="1" dirty="0" err="1" smtClean="0"/>
            <a:t>Iskander</a:t>
          </a:r>
          <a:r>
            <a:rPr lang="en-GB" sz="800" b="0" i="1" dirty="0" smtClean="0"/>
            <a:t> 1.0</a:t>
          </a:r>
          <a:endParaRPr lang="en-GB" sz="800" b="0" i="1" dirty="0"/>
        </a:p>
      </dgm:t>
    </dgm:pt>
    <dgm:pt modelId="{05CC8B80-7F01-4498-8DE4-03D3B1904619}" type="parTrans" cxnId="{1C8EA01E-FA61-4D63-9A7C-D7BC044B97D5}">
      <dgm:prSet/>
      <dgm:spPr/>
      <dgm:t>
        <a:bodyPr/>
        <a:lstStyle/>
        <a:p>
          <a:endParaRPr lang="en-GB"/>
        </a:p>
      </dgm:t>
    </dgm:pt>
    <dgm:pt modelId="{545ACB90-CFEB-436D-95A4-A3B5879B99E0}" type="sibTrans" cxnId="{1C8EA01E-FA61-4D63-9A7C-D7BC044B97D5}">
      <dgm:prSet/>
      <dgm:spPr/>
      <dgm:t>
        <a:bodyPr/>
        <a:lstStyle/>
        <a:p>
          <a:endParaRPr lang="en-GB"/>
        </a:p>
      </dgm:t>
    </dgm:pt>
    <dgm:pt modelId="{AFD09B02-4E2A-42BB-9F86-1DD468023718}" type="asst">
      <dgm:prSet custT="1"/>
      <dgm:spPr/>
      <dgm:t>
        <a:bodyPr/>
        <a:lstStyle/>
        <a:p>
          <a:r>
            <a:rPr lang="en-GB" sz="800" b="0" i="1" dirty="0" smtClean="0"/>
            <a:t>Richard King 0.5</a:t>
          </a:r>
          <a:endParaRPr lang="en-GB" sz="800" b="0" i="1" dirty="0"/>
        </a:p>
      </dgm:t>
    </dgm:pt>
    <dgm:pt modelId="{49365397-1567-45FA-802D-74B3A8289331}" type="parTrans" cxnId="{2CE31EA1-41CD-4F33-B006-1278AABCF105}">
      <dgm:prSet/>
      <dgm:spPr/>
      <dgm:t>
        <a:bodyPr/>
        <a:lstStyle/>
        <a:p>
          <a:endParaRPr lang="en-GB"/>
        </a:p>
      </dgm:t>
    </dgm:pt>
    <dgm:pt modelId="{86157992-B4AF-449A-B3B7-93FAB3546197}" type="sibTrans" cxnId="{2CE31EA1-41CD-4F33-B006-1278AABCF105}">
      <dgm:prSet/>
      <dgm:spPr/>
      <dgm:t>
        <a:bodyPr/>
        <a:lstStyle/>
        <a:p>
          <a:endParaRPr lang="en-GB"/>
        </a:p>
      </dgm:t>
    </dgm:pt>
    <dgm:pt modelId="{2A23905E-A1D0-4177-A143-2E7DC4736B26}" type="pres">
      <dgm:prSet presAssocID="{7EF12A5A-73CE-4C29-A5DC-7F227D18C2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22B17A-767E-4864-811D-49635F1BD2A6}" type="pres">
      <dgm:prSet presAssocID="{40246074-AE39-4230-88E9-D070D5ABE605}" presName="hierRoot1" presStyleCnt="0">
        <dgm:presLayoutVars>
          <dgm:hierBranch/>
        </dgm:presLayoutVars>
      </dgm:prSet>
      <dgm:spPr/>
    </dgm:pt>
    <dgm:pt modelId="{939570E5-1F8C-4EBA-974E-FCF4686FFAD7}" type="pres">
      <dgm:prSet presAssocID="{40246074-AE39-4230-88E9-D070D5ABE605}" presName="rootComposite1" presStyleCnt="0"/>
      <dgm:spPr/>
    </dgm:pt>
    <dgm:pt modelId="{DA8D1E1D-B071-4693-BB11-9940D0A2E847}" type="pres">
      <dgm:prSet presAssocID="{40246074-AE39-4230-88E9-D070D5ABE605}" presName="rootText1" presStyleLbl="node0" presStyleIdx="0" presStyleCnt="1" custScaleX="417374" custScaleY="1281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1F8BF8-EE62-40C1-B4B1-E78110EA7FA3}" type="pres">
      <dgm:prSet presAssocID="{40246074-AE39-4230-88E9-D070D5ABE60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D3A5C66-5FC1-49B0-92C8-1E0A52AE6CEA}" type="pres">
      <dgm:prSet presAssocID="{40246074-AE39-4230-88E9-D070D5ABE605}" presName="hierChild2" presStyleCnt="0"/>
      <dgm:spPr/>
    </dgm:pt>
    <dgm:pt modelId="{6B212A4F-CE01-4F84-ADF9-FC75A1C81625}" type="pres">
      <dgm:prSet presAssocID="{E34B00B3-B6A5-4122-BB4D-7E50D5831235}" presName="Name35" presStyleLbl="parChTrans1D2" presStyleIdx="0" presStyleCnt="3"/>
      <dgm:spPr/>
      <dgm:t>
        <a:bodyPr/>
        <a:lstStyle/>
        <a:p>
          <a:endParaRPr lang="en-GB"/>
        </a:p>
      </dgm:t>
    </dgm:pt>
    <dgm:pt modelId="{F54FF992-129D-4A40-8CCC-B4A3A650E0C9}" type="pres">
      <dgm:prSet presAssocID="{AD18AB0F-5397-4E8C-9B22-889A37871A6C}" presName="hierRoot2" presStyleCnt="0">
        <dgm:presLayoutVars>
          <dgm:hierBranch/>
        </dgm:presLayoutVars>
      </dgm:prSet>
      <dgm:spPr/>
    </dgm:pt>
    <dgm:pt modelId="{0D8BD5F6-7610-480E-92CE-192BA9DC89C0}" type="pres">
      <dgm:prSet presAssocID="{AD18AB0F-5397-4E8C-9B22-889A37871A6C}" presName="rootComposite" presStyleCnt="0"/>
      <dgm:spPr/>
    </dgm:pt>
    <dgm:pt modelId="{B1D6F4D7-5BEA-46CD-BF31-A01949252C0D}" type="pres">
      <dgm:prSet presAssocID="{AD18AB0F-5397-4E8C-9B22-889A37871A6C}" presName="rootText" presStyleLbl="node2" presStyleIdx="0" presStyleCnt="2" custScaleX="178915" custScaleY="103634" custLinFactNeighborX="-93086" custLinFactNeighborY="-239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36D723-978C-44BB-B5B5-91DAAEF7DD91}" type="pres">
      <dgm:prSet presAssocID="{AD18AB0F-5397-4E8C-9B22-889A37871A6C}" presName="rootConnector" presStyleLbl="node2" presStyleIdx="0" presStyleCnt="2"/>
      <dgm:spPr/>
      <dgm:t>
        <a:bodyPr/>
        <a:lstStyle/>
        <a:p>
          <a:endParaRPr lang="en-GB"/>
        </a:p>
      </dgm:t>
    </dgm:pt>
    <dgm:pt modelId="{5F785F0F-04C7-4CC1-B710-9BB206CDE3DC}" type="pres">
      <dgm:prSet presAssocID="{AD18AB0F-5397-4E8C-9B22-889A37871A6C}" presName="hierChild4" presStyleCnt="0"/>
      <dgm:spPr/>
    </dgm:pt>
    <dgm:pt modelId="{4A63DA75-6903-434D-B0C2-35E1A79E17BB}" type="pres">
      <dgm:prSet presAssocID="{340A02FE-4B4E-41A9-913F-E39484CDD9DC}" presName="Name35" presStyleLbl="parChTrans1D3" presStyleIdx="0" presStyleCnt="5"/>
      <dgm:spPr/>
      <dgm:t>
        <a:bodyPr/>
        <a:lstStyle/>
        <a:p>
          <a:endParaRPr lang="en-GB"/>
        </a:p>
      </dgm:t>
    </dgm:pt>
    <dgm:pt modelId="{C11E8BA3-1D72-4642-95B4-E37D4B59DA3B}" type="pres">
      <dgm:prSet presAssocID="{8D76D04F-DB3A-4A05-BC87-0616947B5BBF}" presName="hierRoot2" presStyleCnt="0">
        <dgm:presLayoutVars>
          <dgm:hierBranch/>
        </dgm:presLayoutVars>
      </dgm:prSet>
      <dgm:spPr/>
    </dgm:pt>
    <dgm:pt modelId="{BAD77358-9C8C-44E3-86DD-AA9EE82B30BF}" type="pres">
      <dgm:prSet presAssocID="{8D76D04F-DB3A-4A05-BC87-0616947B5BBF}" presName="rootComposite" presStyleCnt="0"/>
      <dgm:spPr/>
    </dgm:pt>
    <dgm:pt modelId="{F75681C5-0B9F-4B3D-B70C-A7CC1097F707}" type="pres">
      <dgm:prSet presAssocID="{8D76D04F-DB3A-4A05-BC87-0616947B5BBF}" presName="rootText" presStyleLbl="node3" presStyleIdx="0" presStyleCnt="4" custScaleX="123423" custScaleY="73718" custLinFactNeighborX="-96435" custLinFactNeighborY="-101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5323555-C935-4F39-A3AC-9929B6166779}" type="pres">
      <dgm:prSet presAssocID="{8D76D04F-DB3A-4A05-BC87-0616947B5BBF}" presName="rootConnector" presStyleLbl="node3" presStyleIdx="0" presStyleCnt="4"/>
      <dgm:spPr/>
      <dgm:t>
        <a:bodyPr/>
        <a:lstStyle/>
        <a:p>
          <a:endParaRPr lang="en-GB"/>
        </a:p>
      </dgm:t>
    </dgm:pt>
    <dgm:pt modelId="{CECDB871-A769-4FED-8A40-40C818108FED}" type="pres">
      <dgm:prSet presAssocID="{8D76D04F-DB3A-4A05-BC87-0616947B5BBF}" presName="hierChild4" presStyleCnt="0"/>
      <dgm:spPr/>
    </dgm:pt>
    <dgm:pt modelId="{D6A475C2-AC80-40EB-9B8D-2916907D7AA2}" type="pres">
      <dgm:prSet presAssocID="{3FB860DE-CAA5-4817-96CC-270E6EB9D4CB}" presName="Name35" presStyleLbl="parChTrans1D4" presStyleIdx="0" presStyleCnt="8"/>
      <dgm:spPr/>
      <dgm:t>
        <a:bodyPr/>
        <a:lstStyle/>
        <a:p>
          <a:endParaRPr lang="en-GB"/>
        </a:p>
      </dgm:t>
    </dgm:pt>
    <dgm:pt modelId="{A21A5074-A532-44C5-AB90-66DC637396F6}" type="pres">
      <dgm:prSet presAssocID="{3AAA8D97-9627-4BAE-8A71-5812E9161987}" presName="hierRoot2" presStyleCnt="0">
        <dgm:presLayoutVars>
          <dgm:hierBranch/>
        </dgm:presLayoutVars>
      </dgm:prSet>
      <dgm:spPr/>
    </dgm:pt>
    <dgm:pt modelId="{E93C7742-3CC2-4592-A294-12C3D7475C6E}" type="pres">
      <dgm:prSet presAssocID="{3AAA8D97-9627-4BAE-8A71-5812E9161987}" presName="rootComposite" presStyleCnt="0"/>
      <dgm:spPr/>
    </dgm:pt>
    <dgm:pt modelId="{A4B00457-B3CD-4EF7-8985-12C0E72FD232}" type="pres">
      <dgm:prSet presAssocID="{3AAA8D97-9627-4BAE-8A71-5812E9161987}" presName="rootText" presStyleLbl="node4" presStyleIdx="0" presStyleCnt="8" custScaleX="117510" custScaleY="174801" custLinFactNeighborX="-93478" custLinFactNeighborY="-978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3F6CCA-B815-4F37-871C-E0BA5C7965A7}" type="pres">
      <dgm:prSet presAssocID="{3AAA8D97-9627-4BAE-8A71-5812E9161987}" presName="rootConnector" presStyleLbl="node4" presStyleIdx="0" presStyleCnt="8"/>
      <dgm:spPr/>
      <dgm:t>
        <a:bodyPr/>
        <a:lstStyle/>
        <a:p>
          <a:endParaRPr lang="en-GB"/>
        </a:p>
      </dgm:t>
    </dgm:pt>
    <dgm:pt modelId="{5B6B766C-3C01-4313-AA8B-C77BC21D83CA}" type="pres">
      <dgm:prSet presAssocID="{3AAA8D97-9627-4BAE-8A71-5812E9161987}" presName="hierChild4" presStyleCnt="0"/>
      <dgm:spPr/>
    </dgm:pt>
    <dgm:pt modelId="{1938C303-0969-4979-B7AE-A39A4A82024B}" type="pres">
      <dgm:prSet presAssocID="{3AAA8D97-9627-4BAE-8A71-5812E9161987}" presName="hierChild5" presStyleCnt="0"/>
      <dgm:spPr/>
    </dgm:pt>
    <dgm:pt modelId="{2CF325F7-CEF1-451F-9D89-9D7916073D14}" type="pres">
      <dgm:prSet presAssocID="{8D76D04F-DB3A-4A05-BC87-0616947B5BBF}" presName="hierChild5" presStyleCnt="0"/>
      <dgm:spPr/>
    </dgm:pt>
    <dgm:pt modelId="{A9001F69-7BF3-4ACC-9605-496C30B0D356}" type="pres">
      <dgm:prSet presAssocID="{0E25035F-2034-4F75-9A6E-381C2DCF3CF1}" presName="Name35" presStyleLbl="parChTrans1D3" presStyleIdx="1" presStyleCnt="5"/>
      <dgm:spPr/>
      <dgm:t>
        <a:bodyPr/>
        <a:lstStyle/>
        <a:p>
          <a:endParaRPr lang="en-GB"/>
        </a:p>
      </dgm:t>
    </dgm:pt>
    <dgm:pt modelId="{703581D5-D632-441C-B3AF-0712A73A4683}" type="pres">
      <dgm:prSet presAssocID="{E9E139B2-C8DE-417B-9985-0862629574A1}" presName="hierRoot2" presStyleCnt="0">
        <dgm:presLayoutVars>
          <dgm:hierBranch/>
        </dgm:presLayoutVars>
      </dgm:prSet>
      <dgm:spPr/>
    </dgm:pt>
    <dgm:pt modelId="{ED783D0F-B264-4C09-B9DF-1B4F02885499}" type="pres">
      <dgm:prSet presAssocID="{E9E139B2-C8DE-417B-9985-0862629574A1}" presName="rootComposite" presStyleCnt="0"/>
      <dgm:spPr/>
    </dgm:pt>
    <dgm:pt modelId="{B8746CB8-A2A2-492B-92EA-4DFF2FA1533C}" type="pres">
      <dgm:prSet presAssocID="{E9E139B2-C8DE-417B-9985-0862629574A1}" presName="rootText" presStyleLbl="node3" presStyleIdx="1" presStyleCnt="4" custScaleX="120496" custScaleY="76778" custLinFactNeighborX="-27361" custLinFactNeighborY="-116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D382753-21ED-47CB-B218-7165A4ABCDD8}" type="pres">
      <dgm:prSet presAssocID="{E9E139B2-C8DE-417B-9985-0862629574A1}" presName="rootConnector" presStyleLbl="node3" presStyleIdx="1" presStyleCnt="4"/>
      <dgm:spPr/>
      <dgm:t>
        <a:bodyPr/>
        <a:lstStyle/>
        <a:p>
          <a:endParaRPr lang="en-GB"/>
        </a:p>
      </dgm:t>
    </dgm:pt>
    <dgm:pt modelId="{06C652AA-7A4D-4842-AAD7-AB3D67ED0A5F}" type="pres">
      <dgm:prSet presAssocID="{E9E139B2-C8DE-417B-9985-0862629574A1}" presName="hierChild4" presStyleCnt="0"/>
      <dgm:spPr/>
    </dgm:pt>
    <dgm:pt modelId="{AD420C98-C780-4B9D-A0FC-B8E13C254017}" type="pres">
      <dgm:prSet presAssocID="{2E626D86-6190-41DE-AC05-56B021023ABB}" presName="Name35" presStyleLbl="parChTrans1D4" presStyleIdx="1" presStyleCnt="8"/>
      <dgm:spPr/>
      <dgm:t>
        <a:bodyPr/>
        <a:lstStyle/>
        <a:p>
          <a:endParaRPr lang="en-GB"/>
        </a:p>
      </dgm:t>
    </dgm:pt>
    <dgm:pt modelId="{30254BEF-B5B2-4FC7-9369-FD41F4BA1F69}" type="pres">
      <dgm:prSet presAssocID="{9E26E1E8-8F32-444E-B3A2-97B976583211}" presName="hierRoot2" presStyleCnt="0">
        <dgm:presLayoutVars>
          <dgm:hierBranch val="init"/>
        </dgm:presLayoutVars>
      </dgm:prSet>
      <dgm:spPr/>
    </dgm:pt>
    <dgm:pt modelId="{550F07EE-29F7-4B01-9DC4-853FE06C659B}" type="pres">
      <dgm:prSet presAssocID="{9E26E1E8-8F32-444E-B3A2-97B976583211}" presName="rootComposite" presStyleCnt="0"/>
      <dgm:spPr/>
    </dgm:pt>
    <dgm:pt modelId="{FC2B07C8-03D8-48BC-941E-233DE6B7CB77}" type="pres">
      <dgm:prSet presAssocID="{9E26E1E8-8F32-444E-B3A2-97B976583211}" presName="rootText" presStyleLbl="node4" presStyleIdx="1" presStyleCnt="8" custScaleX="110852" custScaleY="216156" custLinFactNeighborX="-26547" custLinFactNeighborY="-471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31C9124-8EC8-4502-9CBA-EF665825FE5A}" type="pres">
      <dgm:prSet presAssocID="{9E26E1E8-8F32-444E-B3A2-97B976583211}" presName="rootConnector" presStyleLbl="node4" presStyleIdx="1" presStyleCnt="8"/>
      <dgm:spPr/>
      <dgm:t>
        <a:bodyPr/>
        <a:lstStyle/>
        <a:p>
          <a:endParaRPr lang="en-GB"/>
        </a:p>
      </dgm:t>
    </dgm:pt>
    <dgm:pt modelId="{780002B1-4F4E-42CA-815B-CE321822A13F}" type="pres">
      <dgm:prSet presAssocID="{9E26E1E8-8F32-444E-B3A2-97B976583211}" presName="hierChild4" presStyleCnt="0"/>
      <dgm:spPr/>
    </dgm:pt>
    <dgm:pt modelId="{A0D7BF6F-C51B-4F15-B3A9-A7CB2FF97CE5}" type="pres">
      <dgm:prSet presAssocID="{9E26E1E8-8F32-444E-B3A2-97B976583211}" presName="hierChild5" presStyleCnt="0"/>
      <dgm:spPr/>
    </dgm:pt>
    <dgm:pt modelId="{0FFDBAF7-4672-45BD-BED6-59094C2D0759}" type="pres">
      <dgm:prSet presAssocID="{E9E139B2-C8DE-417B-9985-0862629574A1}" presName="hierChild5" presStyleCnt="0"/>
      <dgm:spPr/>
    </dgm:pt>
    <dgm:pt modelId="{47B2C7C8-CAD4-4B72-A89D-5F14C8AEAF60}" type="pres">
      <dgm:prSet presAssocID="{4AE359A3-DF28-4C15-999D-15498DE1CE9F}" presName="Name35" presStyleLbl="parChTrans1D3" presStyleIdx="2" presStyleCnt="5"/>
      <dgm:spPr/>
      <dgm:t>
        <a:bodyPr/>
        <a:lstStyle/>
        <a:p>
          <a:endParaRPr lang="en-GB"/>
        </a:p>
      </dgm:t>
    </dgm:pt>
    <dgm:pt modelId="{8C8D4F53-0BC2-409D-B591-2F81AC57C296}" type="pres">
      <dgm:prSet presAssocID="{F383649F-F0D4-4813-8EA3-02E2254D1D53}" presName="hierRoot2" presStyleCnt="0">
        <dgm:presLayoutVars>
          <dgm:hierBranch/>
        </dgm:presLayoutVars>
      </dgm:prSet>
      <dgm:spPr/>
    </dgm:pt>
    <dgm:pt modelId="{CBA80802-740A-4072-83A6-4985C07BFD73}" type="pres">
      <dgm:prSet presAssocID="{F383649F-F0D4-4813-8EA3-02E2254D1D53}" presName="rootComposite" presStyleCnt="0"/>
      <dgm:spPr/>
    </dgm:pt>
    <dgm:pt modelId="{57AFC917-C5CE-42F9-B32F-79487C470C47}" type="pres">
      <dgm:prSet presAssocID="{F383649F-F0D4-4813-8EA3-02E2254D1D53}" presName="rootText" presStyleLbl="node3" presStyleIdx="2" presStyleCnt="4" custScaleX="141591" custScaleY="80749" custLinFactNeighborX="-25198" custLinFactNeighborY="-143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BDAF152-CD94-4A8B-AD91-ABA125B547ED}" type="pres">
      <dgm:prSet presAssocID="{F383649F-F0D4-4813-8EA3-02E2254D1D53}" presName="rootConnector" presStyleLbl="node3" presStyleIdx="2" presStyleCnt="4"/>
      <dgm:spPr/>
      <dgm:t>
        <a:bodyPr/>
        <a:lstStyle/>
        <a:p>
          <a:endParaRPr lang="en-GB"/>
        </a:p>
      </dgm:t>
    </dgm:pt>
    <dgm:pt modelId="{FDF35BF7-E592-42B4-9727-EF2EB346294B}" type="pres">
      <dgm:prSet presAssocID="{F383649F-F0D4-4813-8EA3-02E2254D1D53}" presName="hierChild4" presStyleCnt="0"/>
      <dgm:spPr/>
    </dgm:pt>
    <dgm:pt modelId="{16E08A55-38CB-4F4B-9C8C-E8DE968A743D}" type="pres">
      <dgm:prSet presAssocID="{CAC5E73B-34B8-4EDD-A115-FBDB6385E8E9}" presName="Name35" presStyleLbl="parChTrans1D4" presStyleIdx="2" presStyleCnt="8"/>
      <dgm:spPr/>
      <dgm:t>
        <a:bodyPr/>
        <a:lstStyle/>
        <a:p>
          <a:endParaRPr lang="en-GB"/>
        </a:p>
      </dgm:t>
    </dgm:pt>
    <dgm:pt modelId="{C8502CF1-6322-46F3-976B-49E60D2F6CC8}" type="pres">
      <dgm:prSet presAssocID="{AB39958A-BF47-47BB-BE40-0599248D501D}" presName="hierRoot2" presStyleCnt="0">
        <dgm:presLayoutVars>
          <dgm:hierBranch val="init"/>
        </dgm:presLayoutVars>
      </dgm:prSet>
      <dgm:spPr/>
    </dgm:pt>
    <dgm:pt modelId="{0881EC2C-4E82-4943-9230-32BAAB99BD8D}" type="pres">
      <dgm:prSet presAssocID="{AB39958A-BF47-47BB-BE40-0599248D501D}" presName="rootComposite" presStyleCnt="0"/>
      <dgm:spPr/>
    </dgm:pt>
    <dgm:pt modelId="{65DC8908-CBB6-4FD5-A31C-0AB0C89C3688}" type="pres">
      <dgm:prSet presAssocID="{AB39958A-BF47-47BB-BE40-0599248D501D}" presName="rootText" presStyleLbl="node4" presStyleIdx="2" presStyleCnt="8" custScaleX="109502" custScaleY="159092" custLinFactNeighborX="-23436" custLinFactNeighborY="-978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5F5821-163F-48E5-A174-B7176CEFCCA4}" type="pres">
      <dgm:prSet presAssocID="{AB39958A-BF47-47BB-BE40-0599248D501D}" presName="rootConnector" presStyleLbl="node4" presStyleIdx="2" presStyleCnt="8"/>
      <dgm:spPr/>
      <dgm:t>
        <a:bodyPr/>
        <a:lstStyle/>
        <a:p>
          <a:endParaRPr lang="en-GB"/>
        </a:p>
      </dgm:t>
    </dgm:pt>
    <dgm:pt modelId="{8CCB37BE-F3EC-43D2-AFA9-06D06D4BBF30}" type="pres">
      <dgm:prSet presAssocID="{AB39958A-BF47-47BB-BE40-0599248D501D}" presName="hierChild4" presStyleCnt="0"/>
      <dgm:spPr/>
    </dgm:pt>
    <dgm:pt modelId="{E40E7E85-92C5-48C7-949F-C039092AF244}" type="pres">
      <dgm:prSet presAssocID="{AB39958A-BF47-47BB-BE40-0599248D501D}" presName="hierChild5" presStyleCnt="0"/>
      <dgm:spPr/>
    </dgm:pt>
    <dgm:pt modelId="{AE0982C0-14DB-4CCB-A200-25DE726CDE95}" type="pres">
      <dgm:prSet presAssocID="{F383649F-F0D4-4813-8EA3-02E2254D1D53}" presName="hierChild5" presStyleCnt="0"/>
      <dgm:spPr/>
    </dgm:pt>
    <dgm:pt modelId="{05ACF878-0E1B-497D-AB72-4B2EA3151BAB}" type="pres">
      <dgm:prSet presAssocID="{5FB5750D-7FE2-4E6C-A005-DEE8FAB64699}" presName="Name35" presStyleLbl="parChTrans1D3" presStyleIdx="3" presStyleCnt="5"/>
      <dgm:spPr/>
      <dgm:t>
        <a:bodyPr/>
        <a:lstStyle/>
        <a:p>
          <a:endParaRPr lang="en-GB"/>
        </a:p>
      </dgm:t>
    </dgm:pt>
    <dgm:pt modelId="{CF650A91-BB8B-4136-BBA2-BD44C66EF4AE}" type="pres">
      <dgm:prSet presAssocID="{C690713B-D8C3-475E-966F-1FE13EDD3751}" presName="hierRoot2" presStyleCnt="0">
        <dgm:presLayoutVars>
          <dgm:hierBranch val="init"/>
        </dgm:presLayoutVars>
      </dgm:prSet>
      <dgm:spPr/>
    </dgm:pt>
    <dgm:pt modelId="{A2500498-4E39-4583-AAEC-8633D568AAD0}" type="pres">
      <dgm:prSet presAssocID="{C690713B-D8C3-475E-966F-1FE13EDD3751}" presName="rootComposite" presStyleCnt="0"/>
      <dgm:spPr/>
    </dgm:pt>
    <dgm:pt modelId="{1FF63E5B-6A6F-45AF-947D-0EFB719A4A31}" type="pres">
      <dgm:prSet presAssocID="{C690713B-D8C3-475E-966F-1FE13EDD3751}" presName="rootText" presStyleLbl="node3" presStyleIdx="3" presStyleCnt="4" custScaleX="228573" custScaleY="63363" custLinFactNeighborX="-20153" custLinFactNeighborY="-978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614A64-3EA4-450E-BCE0-525FF02D2F4F}" type="pres">
      <dgm:prSet presAssocID="{C690713B-D8C3-475E-966F-1FE13EDD3751}" presName="rootConnector" presStyleLbl="node3" presStyleIdx="3" presStyleCnt="4"/>
      <dgm:spPr/>
      <dgm:t>
        <a:bodyPr/>
        <a:lstStyle/>
        <a:p>
          <a:endParaRPr lang="en-GB"/>
        </a:p>
      </dgm:t>
    </dgm:pt>
    <dgm:pt modelId="{BB64E81A-D69C-440E-ABE5-68F2AFDC2199}" type="pres">
      <dgm:prSet presAssocID="{C690713B-D8C3-475E-966F-1FE13EDD3751}" presName="hierChild4" presStyleCnt="0"/>
      <dgm:spPr/>
    </dgm:pt>
    <dgm:pt modelId="{F7766DB3-12A6-4B3F-8A01-8D951B5BE6E5}" type="pres">
      <dgm:prSet presAssocID="{93F37B1D-B976-4F00-826F-379CA25116B2}" presName="Name37" presStyleLbl="parChTrans1D4" presStyleIdx="3" presStyleCnt="8"/>
      <dgm:spPr/>
      <dgm:t>
        <a:bodyPr/>
        <a:lstStyle/>
        <a:p>
          <a:endParaRPr lang="en-GB"/>
        </a:p>
      </dgm:t>
    </dgm:pt>
    <dgm:pt modelId="{8BFF0641-F8C4-40CF-AF68-C021BB66D606}" type="pres">
      <dgm:prSet presAssocID="{60C7F36C-9EE7-4F16-8326-EB46EAC169E9}" presName="hierRoot2" presStyleCnt="0">
        <dgm:presLayoutVars>
          <dgm:hierBranch val="init"/>
        </dgm:presLayoutVars>
      </dgm:prSet>
      <dgm:spPr/>
    </dgm:pt>
    <dgm:pt modelId="{7E99E793-0C8A-4C87-A9D3-D255C4B2E503}" type="pres">
      <dgm:prSet presAssocID="{60C7F36C-9EE7-4F16-8326-EB46EAC169E9}" presName="rootComposite" presStyleCnt="0"/>
      <dgm:spPr/>
    </dgm:pt>
    <dgm:pt modelId="{7AD867FD-82D0-4561-AD42-10447A7DC9C3}" type="pres">
      <dgm:prSet presAssocID="{60C7F36C-9EE7-4F16-8326-EB46EAC169E9}" presName="rootText" presStyleLbl="node4" presStyleIdx="3" presStyleCnt="8" custScaleX="210899" custScaleY="106347" custLinFactNeighborX="-18275" custLinFactNeighborY="-978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BDA8800-9311-46FD-8DAA-1469D38E5A15}" type="pres">
      <dgm:prSet presAssocID="{60C7F36C-9EE7-4F16-8326-EB46EAC169E9}" presName="rootConnector" presStyleLbl="node4" presStyleIdx="3" presStyleCnt="8"/>
      <dgm:spPr/>
      <dgm:t>
        <a:bodyPr/>
        <a:lstStyle/>
        <a:p>
          <a:endParaRPr lang="en-GB"/>
        </a:p>
      </dgm:t>
    </dgm:pt>
    <dgm:pt modelId="{90EB93E6-CDE6-4594-9F38-1BA7A7B90B16}" type="pres">
      <dgm:prSet presAssocID="{60C7F36C-9EE7-4F16-8326-EB46EAC169E9}" presName="hierChild4" presStyleCnt="0"/>
      <dgm:spPr/>
    </dgm:pt>
    <dgm:pt modelId="{AE51CD16-6F78-4156-A286-7BE92E34D184}" type="pres">
      <dgm:prSet presAssocID="{4D14A476-D80A-4F62-9D8C-2DA5D73686AD}" presName="Name37" presStyleLbl="parChTrans1D4" presStyleIdx="4" presStyleCnt="8"/>
      <dgm:spPr/>
      <dgm:t>
        <a:bodyPr/>
        <a:lstStyle/>
        <a:p>
          <a:endParaRPr lang="en-GB"/>
        </a:p>
      </dgm:t>
    </dgm:pt>
    <dgm:pt modelId="{A1454AC8-7049-4CD6-BA54-F0C92A7BA3E1}" type="pres">
      <dgm:prSet presAssocID="{61C406AB-84C2-4B82-B307-353B7FD87EC0}" presName="hierRoot2" presStyleCnt="0">
        <dgm:presLayoutVars>
          <dgm:hierBranch val="init"/>
        </dgm:presLayoutVars>
      </dgm:prSet>
      <dgm:spPr/>
    </dgm:pt>
    <dgm:pt modelId="{979AD4F2-BF24-4022-8553-5D045252D775}" type="pres">
      <dgm:prSet presAssocID="{61C406AB-84C2-4B82-B307-353B7FD87EC0}" presName="rootComposite" presStyleCnt="0"/>
      <dgm:spPr/>
    </dgm:pt>
    <dgm:pt modelId="{8DF1E67B-1AE7-4893-9C9A-AED31D00554B}" type="pres">
      <dgm:prSet presAssocID="{61C406AB-84C2-4B82-B307-353B7FD87EC0}" presName="rootText" presStyleLbl="node4" presStyleIdx="4" presStyleCnt="8" custScaleX="207301" custScaleY="63913" custLinFactNeighborX="-18275" custLinFactNeighborY="-270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D17232-DA3A-4229-B8DB-21ED7A19AFCA}" type="pres">
      <dgm:prSet presAssocID="{61C406AB-84C2-4B82-B307-353B7FD87EC0}" presName="rootConnector" presStyleLbl="node4" presStyleIdx="4" presStyleCnt="8"/>
      <dgm:spPr/>
      <dgm:t>
        <a:bodyPr/>
        <a:lstStyle/>
        <a:p>
          <a:endParaRPr lang="en-GB"/>
        </a:p>
      </dgm:t>
    </dgm:pt>
    <dgm:pt modelId="{4A83F549-52A2-4006-813D-B3DA10B5F691}" type="pres">
      <dgm:prSet presAssocID="{61C406AB-84C2-4B82-B307-353B7FD87EC0}" presName="hierChild4" presStyleCnt="0"/>
      <dgm:spPr/>
    </dgm:pt>
    <dgm:pt modelId="{5D6D840F-5DDF-4C48-81EB-5FB797F4D81A}" type="pres">
      <dgm:prSet presAssocID="{CE38B194-426F-459D-85F5-B0288E2B653A}" presName="Name37" presStyleLbl="parChTrans1D4" presStyleIdx="5" presStyleCnt="8"/>
      <dgm:spPr/>
      <dgm:t>
        <a:bodyPr/>
        <a:lstStyle/>
        <a:p>
          <a:endParaRPr lang="en-GB"/>
        </a:p>
      </dgm:t>
    </dgm:pt>
    <dgm:pt modelId="{85BE9A7C-E0FD-497E-9692-5CBB1C1CB7A9}" type="pres">
      <dgm:prSet presAssocID="{B4E87A42-2E8F-4F37-9B78-DCA2AE2A5B97}" presName="hierRoot2" presStyleCnt="0">
        <dgm:presLayoutVars>
          <dgm:hierBranch val="init"/>
        </dgm:presLayoutVars>
      </dgm:prSet>
      <dgm:spPr/>
    </dgm:pt>
    <dgm:pt modelId="{63E889E0-97B7-4CBB-9F0C-52E5ED8C9CFB}" type="pres">
      <dgm:prSet presAssocID="{B4E87A42-2E8F-4F37-9B78-DCA2AE2A5B97}" presName="rootComposite" presStyleCnt="0"/>
      <dgm:spPr/>
    </dgm:pt>
    <dgm:pt modelId="{3CB25C08-F880-4BEE-B4C1-50F35801AC8A}" type="pres">
      <dgm:prSet presAssocID="{B4E87A42-2E8F-4F37-9B78-DCA2AE2A5B97}" presName="rootText" presStyleLbl="node4" presStyleIdx="5" presStyleCnt="8" custScaleX="207301" custScaleY="95144" custLinFactNeighborX="-18275" custLinFactNeighborY="-4672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DEAD5F5-D5CD-4636-86B0-7B877C7B63B3}" type="pres">
      <dgm:prSet presAssocID="{B4E87A42-2E8F-4F37-9B78-DCA2AE2A5B97}" presName="rootConnector" presStyleLbl="node4" presStyleIdx="5" presStyleCnt="8"/>
      <dgm:spPr/>
      <dgm:t>
        <a:bodyPr/>
        <a:lstStyle/>
        <a:p>
          <a:endParaRPr lang="en-GB"/>
        </a:p>
      </dgm:t>
    </dgm:pt>
    <dgm:pt modelId="{48399F57-937E-4137-8617-7FE3E0EDE90B}" type="pres">
      <dgm:prSet presAssocID="{B4E87A42-2E8F-4F37-9B78-DCA2AE2A5B97}" presName="hierChild4" presStyleCnt="0"/>
      <dgm:spPr/>
    </dgm:pt>
    <dgm:pt modelId="{A10285D9-5910-4DFC-9202-769961C3178D}" type="pres">
      <dgm:prSet presAssocID="{F2526C97-D8AC-47F2-A238-9772E55136C1}" presName="Name37" presStyleLbl="parChTrans1D4" presStyleIdx="6" presStyleCnt="8"/>
      <dgm:spPr/>
      <dgm:t>
        <a:bodyPr/>
        <a:lstStyle/>
        <a:p>
          <a:endParaRPr lang="en-GB"/>
        </a:p>
      </dgm:t>
    </dgm:pt>
    <dgm:pt modelId="{5E312827-EA4C-4680-97EA-A821EBD24DF2}" type="pres">
      <dgm:prSet presAssocID="{6E1BB223-F6A3-41E4-8BF8-2FDDF5A24F03}" presName="hierRoot2" presStyleCnt="0">
        <dgm:presLayoutVars>
          <dgm:hierBranch/>
        </dgm:presLayoutVars>
      </dgm:prSet>
      <dgm:spPr/>
    </dgm:pt>
    <dgm:pt modelId="{B817770D-DB7E-4154-8EDC-60BCDE1CE695}" type="pres">
      <dgm:prSet presAssocID="{6E1BB223-F6A3-41E4-8BF8-2FDDF5A24F03}" presName="rootComposite" presStyleCnt="0"/>
      <dgm:spPr/>
    </dgm:pt>
    <dgm:pt modelId="{2D24F668-AF1C-4E1C-A42D-8F330AC2763B}" type="pres">
      <dgm:prSet presAssocID="{6E1BB223-F6A3-41E4-8BF8-2FDDF5A24F03}" presName="rootText" presStyleLbl="node4" presStyleIdx="6" presStyleCnt="8" custScaleX="207170" custScaleY="128014" custLinFactNeighborX="-18275" custLinFactNeighborY="-6931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82A5673-4E73-40FD-AE0E-D07E61E15C51}" type="pres">
      <dgm:prSet presAssocID="{6E1BB223-F6A3-41E4-8BF8-2FDDF5A24F03}" presName="rootConnector" presStyleLbl="node4" presStyleIdx="6" presStyleCnt="8"/>
      <dgm:spPr/>
      <dgm:t>
        <a:bodyPr/>
        <a:lstStyle/>
        <a:p>
          <a:endParaRPr lang="en-GB"/>
        </a:p>
      </dgm:t>
    </dgm:pt>
    <dgm:pt modelId="{6A5A238D-D426-4610-BEE9-310AB352883A}" type="pres">
      <dgm:prSet presAssocID="{6E1BB223-F6A3-41E4-8BF8-2FDDF5A24F03}" presName="hierChild4" presStyleCnt="0"/>
      <dgm:spPr/>
    </dgm:pt>
    <dgm:pt modelId="{85312D0E-1DD2-4739-B8ED-FDBDF52EA25A}" type="pres">
      <dgm:prSet presAssocID="{68710F7A-63B0-441C-83DF-E059DEC3FB36}" presName="Name35" presStyleLbl="parChTrans1D4" presStyleIdx="7" presStyleCnt="8"/>
      <dgm:spPr/>
      <dgm:t>
        <a:bodyPr/>
        <a:lstStyle/>
        <a:p>
          <a:endParaRPr lang="en-GB"/>
        </a:p>
      </dgm:t>
    </dgm:pt>
    <dgm:pt modelId="{7F227662-F29D-4B0F-8632-386A661BF661}" type="pres">
      <dgm:prSet presAssocID="{AFB5919B-0D08-4343-958A-DF05BD231C09}" presName="hierRoot2" presStyleCnt="0">
        <dgm:presLayoutVars>
          <dgm:hierBranch val="init"/>
        </dgm:presLayoutVars>
      </dgm:prSet>
      <dgm:spPr/>
    </dgm:pt>
    <dgm:pt modelId="{3E7ED631-65BF-4BE6-A7B1-2B1685F6CDAF}" type="pres">
      <dgm:prSet presAssocID="{AFB5919B-0D08-4343-958A-DF05BD231C09}" presName="rootComposite" presStyleCnt="0"/>
      <dgm:spPr/>
    </dgm:pt>
    <dgm:pt modelId="{F1B1668F-2EB1-46E9-A74E-8D8A0C4FCD70}" type="pres">
      <dgm:prSet presAssocID="{AFB5919B-0D08-4343-958A-DF05BD231C09}" presName="rootText" presStyleLbl="node4" presStyleIdx="7" presStyleCnt="8" custScaleX="208497" custLinFactNeighborX="-16886" custLinFactNeighborY="-8545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1022D8-B076-4C5E-9DAD-69041C6C194A}" type="pres">
      <dgm:prSet presAssocID="{AFB5919B-0D08-4343-958A-DF05BD231C09}" presName="rootConnector" presStyleLbl="node4" presStyleIdx="7" presStyleCnt="8"/>
      <dgm:spPr/>
      <dgm:t>
        <a:bodyPr/>
        <a:lstStyle/>
        <a:p>
          <a:endParaRPr lang="en-GB"/>
        </a:p>
      </dgm:t>
    </dgm:pt>
    <dgm:pt modelId="{101B05C7-63AF-4BFC-9D02-B542FDB59D82}" type="pres">
      <dgm:prSet presAssocID="{AFB5919B-0D08-4343-958A-DF05BD231C09}" presName="hierChild4" presStyleCnt="0"/>
      <dgm:spPr/>
    </dgm:pt>
    <dgm:pt modelId="{DBC57D14-AD3D-4E5F-AC06-C8D1B850F37C}" type="pres">
      <dgm:prSet presAssocID="{AFB5919B-0D08-4343-958A-DF05BD231C09}" presName="hierChild5" presStyleCnt="0"/>
      <dgm:spPr/>
    </dgm:pt>
    <dgm:pt modelId="{47ED5154-3CB9-4245-AC76-90E3CA75078C}" type="pres">
      <dgm:prSet presAssocID="{6E1BB223-F6A3-41E4-8BF8-2FDDF5A24F03}" presName="hierChild5" presStyleCnt="0"/>
      <dgm:spPr/>
    </dgm:pt>
    <dgm:pt modelId="{EF0FDBD4-D7E0-4E75-A3BD-238152594B02}" type="pres">
      <dgm:prSet presAssocID="{B4E87A42-2E8F-4F37-9B78-DCA2AE2A5B97}" presName="hierChild5" presStyleCnt="0"/>
      <dgm:spPr/>
    </dgm:pt>
    <dgm:pt modelId="{B283A5A5-A879-4221-9BDC-AE6EED71492C}" type="pres">
      <dgm:prSet presAssocID="{61C406AB-84C2-4B82-B307-353B7FD87EC0}" presName="hierChild5" presStyleCnt="0"/>
      <dgm:spPr/>
    </dgm:pt>
    <dgm:pt modelId="{BE517A90-8A3D-44BE-9B07-57FFF2B0EAA2}" type="pres">
      <dgm:prSet presAssocID="{60C7F36C-9EE7-4F16-8326-EB46EAC169E9}" presName="hierChild5" presStyleCnt="0"/>
      <dgm:spPr/>
    </dgm:pt>
    <dgm:pt modelId="{22B2F48C-458D-468D-A2EA-3DD83D6FE331}" type="pres">
      <dgm:prSet presAssocID="{C690713B-D8C3-475E-966F-1FE13EDD3751}" presName="hierChild5" presStyleCnt="0"/>
      <dgm:spPr/>
    </dgm:pt>
    <dgm:pt modelId="{F8F71672-7497-4C80-B944-78CE9BE97879}" type="pres">
      <dgm:prSet presAssocID="{AD18AB0F-5397-4E8C-9B22-889A37871A6C}" presName="hierChild5" presStyleCnt="0"/>
      <dgm:spPr/>
    </dgm:pt>
    <dgm:pt modelId="{284697A6-F98A-4B3C-91E0-1A4763E7BD43}" type="pres">
      <dgm:prSet presAssocID="{05CC8B80-7F01-4498-8DE4-03D3B1904619}" presName="Name35" presStyleLbl="parChTrans1D2" presStyleIdx="1" presStyleCnt="3"/>
      <dgm:spPr/>
    </dgm:pt>
    <dgm:pt modelId="{F2AE227C-CC0F-441C-8F80-876BABA42038}" type="pres">
      <dgm:prSet presAssocID="{68DF02BA-E596-41C9-9560-3227CE62DC42}" presName="hierRoot2" presStyleCnt="0">
        <dgm:presLayoutVars>
          <dgm:hierBranch val="r"/>
        </dgm:presLayoutVars>
      </dgm:prSet>
      <dgm:spPr/>
    </dgm:pt>
    <dgm:pt modelId="{B3EB2678-334A-46A4-895D-1C767CFDB5A1}" type="pres">
      <dgm:prSet presAssocID="{68DF02BA-E596-41C9-9560-3227CE62DC42}" presName="rootComposite" presStyleCnt="0"/>
      <dgm:spPr/>
    </dgm:pt>
    <dgm:pt modelId="{DE696B1A-41D3-4EA9-BE3F-6E56FD8167C6}" type="pres">
      <dgm:prSet presAssocID="{68DF02BA-E596-41C9-9560-3227CE62DC42}" presName="rootText" presStyleLbl="node2" presStyleIdx="1" presStyleCnt="2" custLinFactNeighborX="-34254" custLinFactNeighborY="-2527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E486681-4173-4DB0-8659-3938C9E1705E}" type="pres">
      <dgm:prSet presAssocID="{68DF02BA-E596-41C9-9560-3227CE62DC42}" presName="rootConnector" presStyleLbl="node2" presStyleIdx="1" presStyleCnt="2"/>
      <dgm:spPr/>
    </dgm:pt>
    <dgm:pt modelId="{3A326DE7-A14E-4926-A6F6-D263A9F0420C}" type="pres">
      <dgm:prSet presAssocID="{68DF02BA-E596-41C9-9560-3227CE62DC42}" presName="hierChild4" presStyleCnt="0"/>
      <dgm:spPr/>
    </dgm:pt>
    <dgm:pt modelId="{200F5D50-7829-4E5A-AD20-4239DD5F7541}" type="pres">
      <dgm:prSet presAssocID="{68DF02BA-E596-41C9-9560-3227CE62DC42}" presName="hierChild5" presStyleCnt="0"/>
      <dgm:spPr/>
    </dgm:pt>
    <dgm:pt modelId="{B3DD8F9B-A1EA-4DAC-BDCE-D4C7BDC6F3DD}" type="pres">
      <dgm:prSet presAssocID="{49365397-1567-45FA-802D-74B3A8289331}" presName="Name111" presStyleLbl="parChTrans1D3" presStyleIdx="4" presStyleCnt="5"/>
      <dgm:spPr/>
    </dgm:pt>
    <dgm:pt modelId="{4A60489B-2A1F-4E8B-982C-F5DCEF92512B}" type="pres">
      <dgm:prSet presAssocID="{AFD09B02-4E2A-42BB-9F86-1DD468023718}" presName="hierRoot3" presStyleCnt="0">
        <dgm:presLayoutVars>
          <dgm:hierBranch val="r"/>
        </dgm:presLayoutVars>
      </dgm:prSet>
      <dgm:spPr/>
    </dgm:pt>
    <dgm:pt modelId="{88333229-5FEA-413B-8B9B-9CC6D36FAA1D}" type="pres">
      <dgm:prSet presAssocID="{AFD09B02-4E2A-42BB-9F86-1DD468023718}" presName="rootComposite3" presStyleCnt="0"/>
      <dgm:spPr/>
    </dgm:pt>
    <dgm:pt modelId="{540EB9A4-CF4E-4143-986F-CA52A9E7D747}" type="pres">
      <dgm:prSet presAssocID="{AFD09B02-4E2A-42BB-9F86-1DD468023718}" presName="rootText3" presStyleLbl="asst2" presStyleIdx="0" presStyleCnt="1" custLinFactNeighborX="26246" custLinFactNeighborY="-2523">
        <dgm:presLayoutVars>
          <dgm:chPref val="3"/>
        </dgm:presLayoutVars>
      </dgm:prSet>
      <dgm:spPr/>
    </dgm:pt>
    <dgm:pt modelId="{8215A27A-C047-4DC1-B536-AADCA04188EB}" type="pres">
      <dgm:prSet presAssocID="{AFD09B02-4E2A-42BB-9F86-1DD468023718}" presName="rootConnector3" presStyleLbl="asst2" presStyleIdx="0" presStyleCnt="1"/>
      <dgm:spPr/>
    </dgm:pt>
    <dgm:pt modelId="{CE5DCE58-21B2-4B9B-9AC7-AC0F8C615B2D}" type="pres">
      <dgm:prSet presAssocID="{AFD09B02-4E2A-42BB-9F86-1DD468023718}" presName="hierChild6" presStyleCnt="0"/>
      <dgm:spPr/>
    </dgm:pt>
    <dgm:pt modelId="{B99A4E26-287C-4788-A2EC-756A83DC3E44}" type="pres">
      <dgm:prSet presAssocID="{AFD09B02-4E2A-42BB-9F86-1DD468023718}" presName="hierChild7" presStyleCnt="0"/>
      <dgm:spPr/>
    </dgm:pt>
    <dgm:pt modelId="{97154615-F94A-4371-9398-3A0E209BADFB}" type="pres">
      <dgm:prSet presAssocID="{40246074-AE39-4230-88E9-D070D5ABE605}" presName="hierChild3" presStyleCnt="0"/>
      <dgm:spPr/>
    </dgm:pt>
    <dgm:pt modelId="{500873A6-42E2-429B-97BE-2F3CA1F71885}" type="pres">
      <dgm:prSet presAssocID="{6D7DA7D3-F701-4718-A397-838E3700D11F}" presName="Name111" presStyleLbl="parChTrans1D2" presStyleIdx="2" presStyleCnt="3"/>
      <dgm:spPr/>
      <dgm:t>
        <a:bodyPr/>
        <a:lstStyle/>
        <a:p>
          <a:endParaRPr lang="en-GB"/>
        </a:p>
      </dgm:t>
    </dgm:pt>
    <dgm:pt modelId="{8E07D6C4-0C77-45E2-9364-A49EBB794056}" type="pres">
      <dgm:prSet presAssocID="{1E0D21D1-2C2E-474D-A0AD-173BEA685D4C}" presName="hierRoot3" presStyleCnt="0">
        <dgm:presLayoutVars>
          <dgm:hierBranch val="init"/>
        </dgm:presLayoutVars>
      </dgm:prSet>
      <dgm:spPr/>
    </dgm:pt>
    <dgm:pt modelId="{1CCAFC14-E8EA-4736-B048-7E0BAD7A8D52}" type="pres">
      <dgm:prSet presAssocID="{1E0D21D1-2C2E-474D-A0AD-173BEA685D4C}" presName="rootComposite3" presStyleCnt="0"/>
      <dgm:spPr/>
    </dgm:pt>
    <dgm:pt modelId="{DA4D6BC7-E2E3-4BEB-9E56-3DC7EEC7B5AA}" type="pres">
      <dgm:prSet presAssocID="{1E0D21D1-2C2E-474D-A0AD-173BEA685D4C}" presName="rootText3" presStyleLbl="asst1" presStyleIdx="0" presStyleCnt="1" custScaleY="122009" custLinFactX="30636" custLinFactNeighborX="100000" custLinFactNeighborY="-184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D7A264-867D-4102-A4BD-71D359D87EF8}" type="pres">
      <dgm:prSet presAssocID="{1E0D21D1-2C2E-474D-A0AD-173BEA685D4C}" presName="rootConnector3" presStyleLbl="asst1" presStyleIdx="0" presStyleCnt="1"/>
      <dgm:spPr/>
      <dgm:t>
        <a:bodyPr/>
        <a:lstStyle/>
        <a:p>
          <a:endParaRPr lang="en-GB"/>
        </a:p>
      </dgm:t>
    </dgm:pt>
    <dgm:pt modelId="{94709446-0361-457F-BD48-B321D9C27133}" type="pres">
      <dgm:prSet presAssocID="{1E0D21D1-2C2E-474D-A0AD-173BEA685D4C}" presName="hierChild6" presStyleCnt="0"/>
      <dgm:spPr/>
    </dgm:pt>
    <dgm:pt modelId="{70526A6A-A770-4DFD-932F-D23149CB4371}" type="pres">
      <dgm:prSet presAssocID="{1E0D21D1-2C2E-474D-A0AD-173BEA685D4C}" presName="hierChild7" presStyleCnt="0"/>
      <dgm:spPr/>
    </dgm:pt>
  </dgm:ptLst>
  <dgm:cxnLst>
    <dgm:cxn modelId="{29276A90-04AC-44DB-91A4-7A1E60B4C6A5}" type="presOf" srcId="{8D76D04F-DB3A-4A05-BC87-0616947B5BBF}" destId="{85323555-C935-4F39-A3AC-9929B6166779}" srcOrd="1" destOrd="0" presId="urn:microsoft.com/office/officeart/2005/8/layout/orgChart1"/>
    <dgm:cxn modelId="{D214004F-CB46-4DFC-A695-753B1E02EC74}" srcId="{61C406AB-84C2-4B82-B307-353B7FD87EC0}" destId="{B4E87A42-2E8F-4F37-9B78-DCA2AE2A5B97}" srcOrd="0" destOrd="0" parTransId="{CE38B194-426F-459D-85F5-B0288E2B653A}" sibTransId="{3E532B88-9C53-4FD3-AED3-3011354185E8}"/>
    <dgm:cxn modelId="{6735CEE9-768D-41D8-9DB8-3EACF5E2CD8C}" srcId="{AD18AB0F-5397-4E8C-9B22-889A37871A6C}" destId="{8D76D04F-DB3A-4A05-BC87-0616947B5BBF}" srcOrd="0" destOrd="0" parTransId="{340A02FE-4B4E-41A9-913F-E39484CDD9DC}" sibTransId="{CFAEFB8D-8D96-4F5C-9120-B7263D2CC890}"/>
    <dgm:cxn modelId="{942635F2-FA78-4132-9048-90BD2CC4B981}" type="presOf" srcId="{40246074-AE39-4230-88E9-D070D5ABE605}" destId="{DA8D1E1D-B071-4693-BB11-9940D0A2E847}" srcOrd="0" destOrd="0" presId="urn:microsoft.com/office/officeart/2005/8/layout/orgChart1"/>
    <dgm:cxn modelId="{6A575D40-C4B1-47F3-BA6D-3D79E640927B}" srcId="{E9E139B2-C8DE-417B-9985-0862629574A1}" destId="{9E26E1E8-8F32-444E-B3A2-97B976583211}" srcOrd="0" destOrd="0" parTransId="{2E626D86-6190-41DE-AC05-56B021023ABB}" sibTransId="{54C1BD96-72FE-4F87-87C1-4D12AAD4E305}"/>
    <dgm:cxn modelId="{689446F8-1A96-445E-B050-D175BE8B0326}" type="presOf" srcId="{E9E139B2-C8DE-417B-9985-0862629574A1}" destId="{B8746CB8-A2A2-492B-92EA-4DFF2FA1533C}" srcOrd="0" destOrd="0" presId="urn:microsoft.com/office/officeart/2005/8/layout/orgChart1"/>
    <dgm:cxn modelId="{6E7AE3D4-647B-4C86-95BC-B34A33B9B427}" srcId="{60C7F36C-9EE7-4F16-8326-EB46EAC169E9}" destId="{61C406AB-84C2-4B82-B307-353B7FD87EC0}" srcOrd="0" destOrd="0" parTransId="{4D14A476-D80A-4F62-9D8C-2DA5D73686AD}" sibTransId="{E6BF5310-36A7-4E84-A6BB-6DE61D3BE143}"/>
    <dgm:cxn modelId="{8B8D5310-263A-4C9C-92C5-7E83049770D0}" srcId="{8D76D04F-DB3A-4A05-BC87-0616947B5BBF}" destId="{3AAA8D97-9627-4BAE-8A71-5812E9161987}" srcOrd="0" destOrd="0" parTransId="{3FB860DE-CAA5-4817-96CC-270E6EB9D4CB}" sibTransId="{C9B500A2-C58C-46C0-A643-E9A0C82D7C39}"/>
    <dgm:cxn modelId="{221A6506-7450-43FC-B1F8-3BACB2431F5A}" type="presOf" srcId="{6E1BB223-F6A3-41E4-8BF8-2FDDF5A24F03}" destId="{F82A5673-4E73-40FD-AE0E-D07E61E15C51}" srcOrd="1" destOrd="0" presId="urn:microsoft.com/office/officeart/2005/8/layout/orgChart1"/>
    <dgm:cxn modelId="{86F244BF-C308-4F41-86C6-4CEFD8F1CFFF}" type="presOf" srcId="{68DF02BA-E596-41C9-9560-3227CE62DC42}" destId="{DE696B1A-41D3-4EA9-BE3F-6E56FD8167C6}" srcOrd="0" destOrd="0" presId="urn:microsoft.com/office/officeart/2005/8/layout/orgChart1"/>
    <dgm:cxn modelId="{AC64306F-66AB-47F6-B2F9-F85614509805}" type="presOf" srcId="{AD18AB0F-5397-4E8C-9B22-889A37871A6C}" destId="{C136D723-978C-44BB-B5B5-91DAAEF7DD91}" srcOrd="1" destOrd="0" presId="urn:microsoft.com/office/officeart/2005/8/layout/orgChart1"/>
    <dgm:cxn modelId="{D498B3F2-7C9E-46CE-904A-5C5D584A7F9E}" type="presOf" srcId="{AD18AB0F-5397-4E8C-9B22-889A37871A6C}" destId="{B1D6F4D7-5BEA-46CD-BF31-A01949252C0D}" srcOrd="0" destOrd="0" presId="urn:microsoft.com/office/officeart/2005/8/layout/orgChart1"/>
    <dgm:cxn modelId="{EECE9407-B73A-47C0-A913-F2A935747AA2}" type="presOf" srcId="{AFD09B02-4E2A-42BB-9F86-1DD468023718}" destId="{540EB9A4-CF4E-4143-986F-CA52A9E7D747}" srcOrd="0" destOrd="0" presId="urn:microsoft.com/office/officeart/2005/8/layout/orgChart1"/>
    <dgm:cxn modelId="{E8C28CA9-A5B5-47D3-A67C-94EDC6F50547}" type="presOf" srcId="{2E626D86-6190-41DE-AC05-56B021023ABB}" destId="{AD420C98-C780-4B9D-A0FC-B8E13C254017}" srcOrd="0" destOrd="0" presId="urn:microsoft.com/office/officeart/2005/8/layout/orgChart1"/>
    <dgm:cxn modelId="{AE06E654-6B5F-4C54-B164-FDB7C386D2AE}" type="presOf" srcId="{60C7F36C-9EE7-4F16-8326-EB46EAC169E9}" destId="{0BDA8800-9311-46FD-8DAA-1469D38E5A15}" srcOrd="1" destOrd="0" presId="urn:microsoft.com/office/officeart/2005/8/layout/orgChart1"/>
    <dgm:cxn modelId="{56702CA5-E7A3-48B6-8550-C74111694E31}" type="presOf" srcId="{4D14A476-D80A-4F62-9D8C-2DA5D73686AD}" destId="{AE51CD16-6F78-4156-A286-7BE92E34D184}" srcOrd="0" destOrd="0" presId="urn:microsoft.com/office/officeart/2005/8/layout/orgChart1"/>
    <dgm:cxn modelId="{795C1C63-5942-4774-B9C9-FAD20FEE083E}" type="presOf" srcId="{B4E87A42-2E8F-4F37-9B78-DCA2AE2A5B97}" destId="{1DEAD5F5-D5CD-4636-86B0-7B877C7B63B3}" srcOrd="1" destOrd="0" presId="urn:microsoft.com/office/officeart/2005/8/layout/orgChart1"/>
    <dgm:cxn modelId="{9294B9D0-C794-4175-B3EA-0331596719BB}" type="presOf" srcId="{B4E87A42-2E8F-4F37-9B78-DCA2AE2A5B97}" destId="{3CB25C08-F880-4BEE-B4C1-50F35801AC8A}" srcOrd="0" destOrd="0" presId="urn:microsoft.com/office/officeart/2005/8/layout/orgChart1"/>
    <dgm:cxn modelId="{5D847531-28B1-45C3-96F5-6535357F4217}" type="presOf" srcId="{3FB860DE-CAA5-4817-96CC-270E6EB9D4CB}" destId="{D6A475C2-AC80-40EB-9B8D-2916907D7AA2}" srcOrd="0" destOrd="0" presId="urn:microsoft.com/office/officeart/2005/8/layout/orgChart1"/>
    <dgm:cxn modelId="{2BF0F570-8CA9-4FF5-8097-4F97F975E4AC}" type="presOf" srcId="{C690713B-D8C3-475E-966F-1FE13EDD3751}" destId="{1FF63E5B-6A6F-45AF-947D-0EFB719A4A31}" srcOrd="0" destOrd="0" presId="urn:microsoft.com/office/officeart/2005/8/layout/orgChart1"/>
    <dgm:cxn modelId="{6B3546C4-53D2-4465-B37C-5E200F017A1C}" type="presOf" srcId="{6D7DA7D3-F701-4718-A397-838E3700D11F}" destId="{500873A6-42E2-429B-97BE-2F3CA1F71885}" srcOrd="0" destOrd="0" presId="urn:microsoft.com/office/officeart/2005/8/layout/orgChart1"/>
    <dgm:cxn modelId="{839F49FE-50EA-4478-976C-97A7532C677D}" type="presOf" srcId="{6E1BB223-F6A3-41E4-8BF8-2FDDF5A24F03}" destId="{2D24F668-AF1C-4E1C-A42D-8F330AC2763B}" srcOrd="0" destOrd="0" presId="urn:microsoft.com/office/officeart/2005/8/layout/orgChart1"/>
    <dgm:cxn modelId="{F84FFC6E-21EF-4482-AC8D-AF808DFD4B8F}" type="presOf" srcId="{0E25035F-2034-4F75-9A6E-381C2DCF3CF1}" destId="{A9001F69-7BF3-4ACC-9605-496C30B0D356}" srcOrd="0" destOrd="0" presId="urn:microsoft.com/office/officeart/2005/8/layout/orgChart1"/>
    <dgm:cxn modelId="{3D5ECD9F-7944-47B0-B931-2826B74A9798}" type="presOf" srcId="{68DF02BA-E596-41C9-9560-3227CE62DC42}" destId="{4E486681-4173-4DB0-8659-3938C9E1705E}" srcOrd="1" destOrd="0" presId="urn:microsoft.com/office/officeart/2005/8/layout/orgChart1"/>
    <dgm:cxn modelId="{2CE31EA1-41CD-4F33-B006-1278AABCF105}" srcId="{68DF02BA-E596-41C9-9560-3227CE62DC42}" destId="{AFD09B02-4E2A-42BB-9F86-1DD468023718}" srcOrd="0" destOrd="0" parTransId="{49365397-1567-45FA-802D-74B3A8289331}" sibTransId="{86157992-B4AF-449A-B3B7-93FAB3546197}"/>
    <dgm:cxn modelId="{B36BE304-4CF7-44B0-AA7A-83411C2E4B1D}" srcId="{B4E87A42-2E8F-4F37-9B78-DCA2AE2A5B97}" destId="{6E1BB223-F6A3-41E4-8BF8-2FDDF5A24F03}" srcOrd="0" destOrd="0" parTransId="{F2526C97-D8AC-47F2-A238-9772E55136C1}" sibTransId="{669A967E-10D6-4819-B6BB-0CCABDF07BE7}"/>
    <dgm:cxn modelId="{986495CA-DE99-4F4D-9F69-90F71C74792E}" srcId="{40246074-AE39-4230-88E9-D070D5ABE605}" destId="{AD18AB0F-5397-4E8C-9B22-889A37871A6C}" srcOrd="0" destOrd="0" parTransId="{E34B00B3-B6A5-4122-BB4D-7E50D5831235}" sibTransId="{FFB6C6B3-8332-4FCC-8B51-2FDA24CDD4E2}"/>
    <dgm:cxn modelId="{69117367-C30A-40C0-820C-7B2BF80FD75E}" type="presOf" srcId="{1E0D21D1-2C2E-474D-A0AD-173BEA685D4C}" destId="{DA4D6BC7-E2E3-4BEB-9E56-3DC7EEC7B5AA}" srcOrd="0" destOrd="0" presId="urn:microsoft.com/office/officeart/2005/8/layout/orgChart1"/>
    <dgm:cxn modelId="{DFF81389-4EFA-4BE3-9B03-D77DB8DC54F6}" type="presOf" srcId="{E34B00B3-B6A5-4122-BB4D-7E50D5831235}" destId="{6B212A4F-CE01-4F84-ADF9-FC75A1C81625}" srcOrd="0" destOrd="0" presId="urn:microsoft.com/office/officeart/2005/8/layout/orgChart1"/>
    <dgm:cxn modelId="{1C8EA01E-FA61-4D63-9A7C-D7BC044B97D5}" srcId="{40246074-AE39-4230-88E9-D070D5ABE605}" destId="{68DF02BA-E596-41C9-9560-3227CE62DC42}" srcOrd="2" destOrd="0" parTransId="{05CC8B80-7F01-4498-8DE4-03D3B1904619}" sibTransId="{545ACB90-CFEB-436D-95A4-A3B5879B99E0}"/>
    <dgm:cxn modelId="{949D003B-1D86-4341-9B42-213A7452A169}" type="presOf" srcId="{61C406AB-84C2-4B82-B307-353B7FD87EC0}" destId="{C4D17232-DA3A-4229-B8DB-21ED7A19AFCA}" srcOrd="1" destOrd="0" presId="urn:microsoft.com/office/officeart/2005/8/layout/orgChart1"/>
    <dgm:cxn modelId="{00BCAB23-AB8C-488E-9235-F1F347FC2728}" srcId="{6E1BB223-F6A3-41E4-8BF8-2FDDF5A24F03}" destId="{AFB5919B-0D08-4343-958A-DF05BD231C09}" srcOrd="0" destOrd="0" parTransId="{68710F7A-63B0-441C-83DF-E059DEC3FB36}" sibTransId="{8CFC04A2-4BB8-4793-88E1-853CDD25B74C}"/>
    <dgm:cxn modelId="{30AEC9AF-56C3-485E-AF07-6ED83969EC15}" srcId="{AD18AB0F-5397-4E8C-9B22-889A37871A6C}" destId="{F383649F-F0D4-4813-8EA3-02E2254D1D53}" srcOrd="2" destOrd="0" parTransId="{4AE359A3-DF28-4C15-999D-15498DE1CE9F}" sibTransId="{61341767-928A-4818-8276-D584FC34CC99}"/>
    <dgm:cxn modelId="{F8C6A1E1-1E8A-441C-9336-C3C272F6094A}" type="presOf" srcId="{E9E139B2-C8DE-417B-9985-0862629574A1}" destId="{5D382753-21ED-47CB-B218-7165A4ABCDD8}" srcOrd="1" destOrd="0" presId="urn:microsoft.com/office/officeart/2005/8/layout/orgChart1"/>
    <dgm:cxn modelId="{D1E0EF67-83B1-4279-B164-715292E41067}" type="presOf" srcId="{5FB5750D-7FE2-4E6C-A005-DEE8FAB64699}" destId="{05ACF878-0E1B-497D-AB72-4B2EA3151BAB}" srcOrd="0" destOrd="0" presId="urn:microsoft.com/office/officeart/2005/8/layout/orgChart1"/>
    <dgm:cxn modelId="{1D5E96CD-93E0-4E0E-AF06-F89CE2A1A425}" type="presOf" srcId="{9E26E1E8-8F32-444E-B3A2-97B976583211}" destId="{FC2B07C8-03D8-48BC-941E-233DE6B7CB77}" srcOrd="0" destOrd="0" presId="urn:microsoft.com/office/officeart/2005/8/layout/orgChart1"/>
    <dgm:cxn modelId="{6A664DCC-6811-41AD-A944-B726AFE61453}" type="presOf" srcId="{3AAA8D97-9627-4BAE-8A71-5812E9161987}" destId="{213F6CCA-B815-4F37-871C-E0BA5C7965A7}" srcOrd="1" destOrd="0" presId="urn:microsoft.com/office/officeart/2005/8/layout/orgChart1"/>
    <dgm:cxn modelId="{587CF01B-CDAB-4F36-98A5-BB72EF740E21}" type="presOf" srcId="{68710F7A-63B0-441C-83DF-E059DEC3FB36}" destId="{85312D0E-1DD2-4739-B8ED-FDBDF52EA25A}" srcOrd="0" destOrd="0" presId="urn:microsoft.com/office/officeart/2005/8/layout/orgChart1"/>
    <dgm:cxn modelId="{2AD0FC29-5030-414D-B7F5-762DAF2F127C}" type="presOf" srcId="{CAC5E73B-34B8-4EDD-A115-FBDB6385E8E9}" destId="{16E08A55-38CB-4F4B-9C8C-E8DE968A743D}" srcOrd="0" destOrd="0" presId="urn:microsoft.com/office/officeart/2005/8/layout/orgChart1"/>
    <dgm:cxn modelId="{66638951-CE9B-4828-896E-8ED18F9332A6}" type="presOf" srcId="{7EF12A5A-73CE-4C29-A5DC-7F227D18C23B}" destId="{2A23905E-A1D0-4177-A143-2E7DC4736B26}" srcOrd="0" destOrd="0" presId="urn:microsoft.com/office/officeart/2005/8/layout/orgChart1"/>
    <dgm:cxn modelId="{FFFAB1A7-3927-4EBA-8F1C-F53015137C2F}" type="presOf" srcId="{AB39958A-BF47-47BB-BE40-0599248D501D}" destId="{FC5F5821-163F-48E5-A174-B7176CEFCCA4}" srcOrd="1" destOrd="0" presId="urn:microsoft.com/office/officeart/2005/8/layout/orgChart1"/>
    <dgm:cxn modelId="{601296D4-E7B7-48F9-842F-9D827D562127}" type="presOf" srcId="{60C7F36C-9EE7-4F16-8326-EB46EAC169E9}" destId="{7AD867FD-82D0-4561-AD42-10447A7DC9C3}" srcOrd="0" destOrd="0" presId="urn:microsoft.com/office/officeart/2005/8/layout/orgChart1"/>
    <dgm:cxn modelId="{BA7FDBA4-2169-42D5-8545-27420F9DE46F}" srcId="{C690713B-D8C3-475E-966F-1FE13EDD3751}" destId="{60C7F36C-9EE7-4F16-8326-EB46EAC169E9}" srcOrd="0" destOrd="0" parTransId="{93F37B1D-B976-4F00-826F-379CA25116B2}" sibTransId="{6DDDB704-E7D5-447F-9D97-E863C743425B}"/>
    <dgm:cxn modelId="{051958B8-01F5-403E-A815-FE8A06C1E6DF}" type="presOf" srcId="{49365397-1567-45FA-802D-74B3A8289331}" destId="{B3DD8F9B-A1EA-4DAC-BDCE-D4C7BDC6F3DD}" srcOrd="0" destOrd="0" presId="urn:microsoft.com/office/officeart/2005/8/layout/orgChart1"/>
    <dgm:cxn modelId="{FCC3FF3E-BA76-4A12-8C4E-C666CBB9A07B}" type="presOf" srcId="{F383649F-F0D4-4813-8EA3-02E2254D1D53}" destId="{57AFC917-C5CE-42F9-B32F-79487C470C47}" srcOrd="0" destOrd="0" presId="urn:microsoft.com/office/officeart/2005/8/layout/orgChart1"/>
    <dgm:cxn modelId="{ABCFA7EB-9054-4BD0-BC16-F6C6E5DC52EF}" type="presOf" srcId="{AFD09B02-4E2A-42BB-9F86-1DD468023718}" destId="{8215A27A-C047-4DC1-B536-AADCA04188EB}" srcOrd="1" destOrd="0" presId="urn:microsoft.com/office/officeart/2005/8/layout/orgChart1"/>
    <dgm:cxn modelId="{FF64E4AB-D3D7-41A6-8ED5-3C92052B98FD}" type="presOf" srcId="{61C406AB-84C2-4B82-B307-353B7FD87EC0}" destId="{8DF1E67B-1AE7-4893-9C9A-AED31D00554B}" srcOrd="0" destOrd="0" presId="urn:microsoft.com/office/officeart/2005/8/layout/orgChart1"/>
    <dgm:cxn modelId="{32219DA4-7126-4094-AEFD-2B6276A5A6DA}" type="presOf" srcId="{AFB5919B-0D08-4343-958A-DF05BD231C09}" destId="{F1B1668F-2EB1-46E9-A74E-8D8A0C4FCD70}" srcOrd="0" destOrd="0" presId="urn:microsoft.com/office/officeart/2005/8/layout/orgChart1"/>
    <dgm:cxn modelId="{A1FCBBCB-CAAB-4DF1-8CB1-E45A7D8B03FD}" srcId="{7EF12A5A-73CE-4C29-A5DC-7F227D18C23B}" destId="{40246074-AE39-4230-88E9-D070D5ABE605}" srcOrd="0" destOrd="0" parTransId="{8CDCC670-19CE-4AEA-BA47-DB9939D7C16A}" sibTransId="{B6BBD393-A2CC-43B4-A319-F499ECECDCA3}"/>
    <dgm:cxn modelId="{45E1D09A-5B99-4DE2-AD81-E1C408736A22}" srcId="{F383649F-F0D4-4813-8EA3-02E2254D1D53}" destId="{AB39958A-BF47-47BB-BE40-0599248D501D}" srcOrd="0" destOrd="0" parTransId="{CAC5E73B-34B8-4EDD-A115-FBDB6385E8E9}" sibTransId="{F74BDF39-0044-4E3D-AFAE-7E56AF7860DB}"/>
    <dgm:cxn modelId="{DA293805-E124-4697-813F-91A06DC361A7}" type="presOf" srcId="{AFB5919B-0D08-4343-958A-DF05BD231C09}" destId="{331022D8-B076-4C5E-9DAD-69041C6C194A}" srcOrd="1" destOrd="0" presId="urn:microsoft.com/office/officeart/2005/8/layout/orgChart1"/>
    <dgm:cxn modelId="{BAD11E50-A8C4-4A31-8FD6-4EBBAC348809}" srcId="{40246074-AE39-4230-88E9-D070D5ABE605}" destId="{1E0D21D1-2C2E-474D-A0AD-173BEA685D4C}" srcOrd="1" destOrd="0" parTransId="{6D7DA7D3-F701-4718-A397-838E3700D11F}" sibTransId="{3AD96C55-E9AC-435F-A8D7-124663A2EE01}"/>
    <dgm:cxn modelId="{E5824855-19EF-483D-B950-D83C0785F2B6}" type="presOf" srcId="{8D76D04F-DB3A-4A05-BC87-0616947B5BBF}" destId="{F75681C5-0B9F-4B3D-B70C-A7CC1097F707}" srcOrd="0" destOrd="0" presId="urn:microsoft.com/office/officeart/2005/8/layout/orgChart1"/>
    <dgm:cxn modelId="{8FA50B8A-9274-4E87-8636-ED32353F1784}" srcId="{AD18AB0F-5397-4E8C-9B22-889A37871A6C}" destId="{C690713B-D8C3-475E-966F-1FE13EDD3751}" srcOrd="3" destOrd="0" parTransId="{5FB5750D-7FE2-4E6C-A005-DEE8FAB64699}" sibTransId="{B7C63A92-C7C7-4F75-8FBE-9720C586EACC}"/>
    <dgm:cxn modelId="{2E1C5FE6-0469-4604-83F8-81F93EEEBAEF}" type="presOf" srcId="{3AAA8D97-9627-4BAE-8A71-5812E9161987}" destId="{A4B00457-B3CD-4EF7-8985-12C0E72FD232}" srcOrd="0" destOrd="0" presId="urn:microsoft.com/office/officeart/2005/8/layout/orgChart1"/>
    <dgm:cxn modelId="{EC615666-2541-4B2F-A90B-87B2647AEF30}" srcId="{AD18AB0F-5397-4E8C-9B22-889A37871A6C}" destId="{E9E139B2-C8DE-417B-9985-0862629574A1}" srcOrd="1" destOrd="0" parTransId="{0E25035F-2034-4F75-9A6E-381C2DCF3CF1}" sibTransId="{0678D4C3-5120-4BE0-9EF0-532C1BBE4E85}"/>
    <dgm:cxn modelId="{CAAC549D-B4FC-4F5E-8039-48B354E38087}" type="presOf" srcId="{93F37B1D-B976-4F00-826F-379CA25116B2}" destId="{F7766DB3-12A6-4B3F-8A01-8D951B5BE6E5}" srcOrd="0" destOrd="0" presId="urn:microsoft.com/office/officeart/2005/8/layout/orgChart1"/>
    <dgm:cxn modelId="{12B99830-EC56-4E87-855E-4330EA4018E2}" type="presOf" srcId="{C690713B-D8C3-475E-966F-1FE13EDD3751}" destId="{E5614A64-3EA4-450E-BCE0-525FF02D2F4F}" srcOrd="1" destOrd="0" presId="urn:microsoft.com/office/officeart/2005/8/layout/orgChart1"/>
    <dgm:cxn modelId="{12D90221-BF52-4DE0-A9AA-8F85F059B172}" type="presOf" srcId="{F383649F-F0D4-4813-8EA3-02E2254D1D53}" destId="{5BDAF152-CD94-4A8B-AD91-ABA125B547ED}" srcOrd="1" destOrd="0" presId="urn:microsoft.com/office/officeart/2005/8/layout/orgChart1"/>
    <dgm:cxn modelId="{FDF5C227-31BF-4571-8E40-36FB4F2015EB}" type="presOf" srcId="{340A02FE-4B4E-41A9-913F-E39484CDD9DC}" destId="{4A63DA75-6903-434D-B0C2-35E1A79E17BB}" srcOrd="0" destOrd="0" presId="urn:microsoft.com/office/officeart/2005/8/layout/orgChart1"/>
    <dgm:cxn modelId="{BB35F8C0-7F55-4DAF-B512-505440A3B2E7}" type="presOf" srcId="{05CC8B80-7F01-4498-8DE4-03D3B1904619}" destId="{284697A6-F98A-4B3C-91E0-1A4763E7BD43}" srcOrd="0" destOrd="0" presId="urn:microsoft.com/office/officeart/2005/8/layout/orgChart1"/>
    <dgm:cxn modelId="{51B12ADC-3198-4C9C-AA80-D998E84E52D1}" type="presOf" srcId="{1E0D21D1-2C2E-474D-A0AD-173BEA685D4C}" destId="{2BD7A264-867D-4102-A4BD-71D359D87EF8}" srcOrd="1" destOrd="0" presId="urn:microsoft.com/office/officeart/2005/8/layout/orgChart1"/>
    <dgm:cxn modelId="{FFD71A3C-E25A-43F0-BF1E-21EEB91D7AD9}" type="presOf" srcId="{9E26E1E8-8F32-444E-B3A2-97B976583211}" destId="{C31C9124-8EC8-4502-9CBA-EF665825FE5A}" srcOrd="1" destOrd="0" presId="urn:microsoft.com/office/officeart/2005/8/layout/orgChart1"/>
    <dgm:cxn modelId="{A80D7039-4148-4536-8143-E66ABD4A1C77}" type="presOf" srcId="{AB39958A-BF47-47BB-BE40-0599248D501D}" destId="{65DC8908-CBB6-4FD5-A31C-0AB0C89C3688}" srcOrd="0" destOrd="0" presId="urn:microsoft.com/office/officeart/2005/8/layout/orgChart1"/>
    <dgm:cxn modelId="{85B12BD0-0C11-4E16-9161-974988B80996}" type="presOf" srcId="{4AE359A3-DF28-4C15-999D-15498DE1CE9F}" destId="{47B2C7C8-CAD4-4B72-A89D-5F14C8AEAF60}" srcOrd="0" destOrd="0" presId="urn:microsoft.com/office/officeart/2005/8/layout/orgChart1"/>
    <dgm:cxn modelId="{C7448320-B3EE-4D7B-B36C-FF69591F04C0}" type="presOf" srcId="{F2526C97-D8AC-47F2-A238-9772E55136C1}" destId="{A10285D9-5910-4DFC-9202-769961C3178D}" srcOrd="0" destOrd="0" presId="urn:microsoft.com/office/officeart/2005/8/layout/orgChart1"/>
    <dgm:cxn modelId="{BACD76E5-E644-445E-8983-CB8FC7460F5A}" type="presOf" srcId="{CE38B194-426F-459D-85F5-B0288E2B653A}" destId="{5D6D840F-5DDF-4C48-81EB-5FB797F4D81A}" srcOrd="0" destOrd="0" presId="urn:microsoft.com/office/officeart/2005/8/layout/orgChart1"/>
    <dgm:cxn modelId="{E1CD2970-2B02-4990-A999-8C7ECED97DB3}" type="presOf" srcId="{40246074-AE39-4230-88E9-D070D5ABE605}" destId="{721F8BF8-EE62-40C1-B4B1-E78110EA7FA3}" srcOrd="1" destOrd="0" presId="urn:microsoft.com/office/officeart/2005/8/layout/orgChart1"/>
    <dgm:cxn modelId="{ABAAF6C7-D362-4D22-A1D3-EA632C03CD58}" type="presParOf" srcId="{2A23905E-A1D0-4177-A143-2E7DC4736B26}" destId="{A422B17A-767E-4864-811D-49635F1BD2A6}" srcOrd="0" destOrd="0" presId="urn:microsoft.com/office/officeart/2005/8/layout/orgChart1"/>
    <dgm:cxn modelId="{8EC4BF67-0EF9-4285-AE74-EF74DCB37195}" type="presParOf" srcId="{A422B17A-767E-4864-811D-49635F1BD2A6}" destId="{939570E5-1F8C-4EBA-974E-FCF4686FFAD7}" srcOrd="0" destOrd="0" presId="urn:microsoft.com/office/officeart/2005/8/layout/orgChart1"/>
    <dgm:cxn modelId="{0102203B-C81D-4CB5-9236-9FBB70302F08}" type="presParOf" srcId="{939570E5-1F8C-4EBA-974E-FCF4686FFAD7}" destId="{DA8D1E1D-B071-4693-BB11-9940D0A2E847}" srcOrd="0" destOrd="0" presId="urn:microsoft.com/office/officeart/2005/8/layout/orgChart1"/>
    <dgm:cxn modelId="{AF5A6FA0-0E09-4C56-B593-E7490F159669}" type="presParOf" srcId="{939570E5-1F8C-4EBA-974E-FCF4686FFAD7}" destId="{721F8BF8-EE62-40C1-B4B1-E78110EA7FA3}" srcOrd="1" destOrd="0" presId="urn:microsoft.com/office/officeart/2005/8/layout/orgChart1"/>
    <dgm:cxn modelId="{CE20FAC0-26D1-4FB0-8E4D-93D86056A01F}" type="presParOf" srcId="{A422B17A-767E-4864-811D-49635F1BD2A6}" destId="{DD3A5C66-5FC1-49B0-92C8-1E0A52AE6CEA}" srcOrd="1" destOrd="0" presId="urn:microsoft.com/office/officeart/2005/8/layout/orgChart1"/>
    <dgm:cxn modelId="{37B21EF5-1AB0-4842-808C-1B1A21F40971}" type="presParOf" srcId="{DD3A5C66-5FC1-49B0-92C8-1E0A52AE6CEA}" destId="{6B212A4F-CE01-4F84-ADF9-FC75A1C81625}" srcOrd="0" destOrd="0" presId="urn:microsoft.com/office/officeart/2005/8/layout/orgChart1"/>
    <dgm:cxn modelId="{22B893F8-AB63-4EF6-9FE4-F847AE73097D}" type="presParOf" srcId="{DD3A5C66-5FC1-49B0-92C8-1E0A52AE6CEA}" destId="{F54FF992-129D-4A40-8CCC-B4A3A650E0C9}" srcOrd="1" destOrd="0" presId="urn:microsoft.com/office/officeart/2005/8/layout/orgChart1"/>
    <dgm:cxn modelId="{E1C3CCCA-1F5A-413E-8E4C-A68A2B44A459}" type="presParOf" srcId="{F54FF992-129D-4A40-8CCC-B4A3A650E0C9}" destId="{0D8BD5F6-7610-480E-92CE-192BA9DC89C0}" srcOrd="0" destOrd="0" presId="urn:microsoft.com/office/officeart/2005/8/layout/orgChart1"/>
    <dgm:cxn modelId="{9004766E-07AC-4217-A820-910F876C1BBB}" type="presParOf" srcId="{0D8BD5F6-7610-480E-92CE-192BA9DC89C0}" destId="{B1D6F4D7-5BEA-46CD-BF31-A01949252C0D}" srcOrd="0" destOrd="0" presId="urn:microsoft.com/office/officeart/2005/8/layout/orgChart1"/>
    <dgm:cxn modelId="{40EE7F1A-452B-4709-997B-A7AC40C2AFD1}" type="presParOf" srcId="{0D8BD5F6-7610-480E-92CE-192BA9DC89C0}" destId="{C136D723-978C-44BB-B5B5-91DAAEF7DD91}" srcOrd="1" destOrd="0" presId="urn:microsoft.com/office/officeart/2005/8/layout/orgChart1"/>
    <dgm:cxn modelId="{F8E56E48-9DDA-4903-A0B2-B5CD50D52D43}" type="presParOf" srcId="{F54FF992-129D-4A40-8CCC-B4A3A650E0C9}" destId="{5F785F0F-04C7-4CC1-B710-9BB206CDE3DC}" srcOrd="1" destOrd="0" presId="urn:microsoft.com/office/officeart/2005/8/layout/orgChart1"/>
    <dgm:cxn modelId="{987C8A24-A67C-405A-96FB-1175E4B595F7}" type="presParOf" srcId="{5F785F0F-04C7-4CC1-B710-9BB206CDE3DC}" destId="{4A63DA75-6903-434D-B0C2-35E1A79E17BB}" srcOrd="0" destOrd="0" presId="urn:microsoft.com/office/officeart/2005/8/layout/orgChart1"/>
    <dgm:cxn modelId="{5E8C825B-4DCB-46E7-80E7-3C101EDF3DAC}" type="presParOf" srcId="{5F785F0F-04C7-4CC1-B710-9BB206CDE3DC}" destId="{C11E8BA3-1D72-4642-95B4-E37D4B59DA3B}" srcOrd="1" destOrd="0" presId="urn:microsoft.com/office/officeart/2005/8/layout/orgChart1"/>
    <dgm:cxn modelId="{56B68A0F-35E8-4CBE-B832-ECE3991CFD97}" type="presParOf" srcId="{C11E8BA3-1D72-4642-95B4-E37D4B59DA3B}" destId="{BAD77358-9C8C-44E3-86DD-AA9EE82B30BF}" srcOrd="0" destOrd="0" presId="urn:microsoft.com/office/officeart/2005/8/layout/orgChart1"/>
    <dgm:cxn modelId="{2AF32FA3-98BA-411A-83DD-8F666C3A7654}" type="presParOf" srcId="{BAD77358-9C8C-44E3-86DD-AA9EE82B30BF}" destId="{F75681C5-0B9F-4B3D-B70C-A7CC1097F707}" srcOrd="0" destOrd="0" presId="urn:microsoft.com/office/officeart/2005/8/layout/orgChart1"/>
    <dgm:cxn modelId="{810D64E8-D630-46E8-BBB5-B261581B614E}" type="presParOf" srcId="{BAD77358-9C8C-44E3-86DD-AA9EE82B30BF}" destId="{85323555-C935-4F39-A3AC-9929B6166779}" srcOrd="1" destOrd="0" presId="urn:microsoft.com/office/officeart/2005/8/layout/orgChart1"/>
    <dgm:cxn modelId="{D72B0D4D-97C0-4E07-B507-A5B2A2CF0399}" type="presParOf" srcId="{C11E8BA3-1D72-4642-95B4-E37D4B59DA3B}" destId="{CECDB871-A769-4FED-8A40-40C818108FED}" srcOrd="1" destOrd="0" presId="urn:microsoft.com/office/officeart/2005/8/layout/orgChart1"/>
    <dgm:cxn modelId="{932F84BD-8E3A-4C4E-A316-FDA083E9ACD2}" type="presParOf" srcId="{CECDB871-A769-4FED-8A40-40C818108FED}" destId="{D6A475C2-AC80-40EB-9B8D-2916907D7AA2}" srcOrd="0" destOrd="0" presId="urn:microsoft.com/office/officeart/2005/8/layout/orgChart1"/>
    <dgm:cxn modelId="{E90670C4-C6F4-4C00-8A83-8E036A18A57D}" type="presParOf" srcId="{CECDB871-A769-4FED-8A40-40C818108FED}" destId="{A21A5074-A532-44C5-AB90-66DC637396F6}" srcOrd="1" destOrd="0" presId="urn:microsoft.com/office/officeart/2005/8/layout/orgChart1"/>
    <dgm:cxn modelId="{B433AE98-A6B1-4C29-B977-1CB05FB51330}" type="presParOf" srcId="{A21A5074-A532-44C5-AB90-66DC637396F6}" destId="{E93C7742-3CC2-4592-A294-12C3D7475C6E}" srcOrd="0" destOrd="0" presId="urn:microsoft.com/office/officeart/2005/8/layout/orgChart1"/>
    <dgm:cxn modelId="{8F7465B9-2A53-4E34-B3EE-3ECF6FB7C467}" type="presParOf" srcId="{E93C7742-3CC2-4592-A294-12C3D7475C6E}" destId="{A4B00457-B3CD-4EF7-8985-12C0E72FD232}" srcOrd="0" destOrd="0" presId="urn:microsoft.com/office/officeart/2005/8/layout/orgChart1"/>
    <dgm:cxn modelId="{533C4333-FCA6-473F-9571-BE3114AD768F}" type="presParOf" srcId="{E93C7742-3CC2-4592-A294-12C3D7475C6E}" destId="{213F6CCA-B815-4F37-871C-E0BA5C7965A7}" srcOrd="1" destOrd="0" presId="urn:microsoft.com/office/officeart/2005/8/layout/orgChart1"/>
    <dgm:cxn modelId="{D502759B-D7C5-4BA3-AD1A-274517355C8E}" type="presParOf" srcId="{A21A5074-A532-44C5-AB90-66DC637396F6}" destId="{5B6B766C-3C01-4313-AA8B-C77BC21D83CA}" srcOrd="1" destOrd="0" presId="urn:microsoft.com/office/officeart/2005/8/layout/orgChart1"/>
    <dgm:cxn modelId="{3BE1B5F5-296C-4C0F-87F8-7DC1D86124F3}" type="presParOf" srcId="{A21A5074-A532-44C5-AB90-66DC637396F6}" destId="{1938C303-0969-4979-B7AE-A39A4A82024B}" srcOrd="2" destOrd="0" presId="urn:microsoft.com/office/officeart/2005/8/layout/orgChart1"/>
    <dgm:cxn modelId="{71F928AA-C3B9-477B-8612-641518D424D6}" type="presParOf" srcId="{C11E8BA3-1D72-4642-95B4-E37D4B59DA3B}" destId="{2CF325F7-CEF1-451F-9D89-9D7916073D14}" srcOrd="2" destOrd="0" presId="urn:microsoft.com/office/officeart/2005/8/layout/orgChart1"/>
    <dgm:cxn modelId="{1FE2EB44-7536-45BC-80A2-141D38603D5D}" type="presParOf" srcId="{5F785F0F-04C7-4CC1-B710-9BB206CDE3DC}" destId="{A9001F69-7BF3-4ACC-9605-496C30B0D356}" srcOrd="2" destOrd="0" presId="urn:microsoft.com/office/officeart/2005/8/layout/orgChart1"/>
    <dgm:cxn modelId="{2E0ABAB9-0A85-48B8-B262-7C1C079B2BE5}" type="presParOf" srcId="{5F785F0F-04C7-4CC1-B710-9BB206CDE3DC}" destId="{703581D5-D632-441C-B3AF-0712A73A4683}" srcOrd="3" destOrd="0" presId="urn:microsoft.com/office/officeart/2005/8/layout/orgChart1"/>
    <dgm:cxn modelId="{BE5D2055-4267-4B31-A085-CF8BDD569547}" type="presParOf" srcId="{703581D5-D632-441C-B3AF-0712A73A4683}" destId="{ED783D0F-B264-4C09-B9DF-1B4F02885499}" srcOrd="0" destOrd="0" presId="urn:microsoft.com/office/officeart/2005/8/layout/orgChart1"/>
    <dgm:cxn modelId="{85E3E55D-AEFC-4A12-A824-45E3F805707D}" type="presParOf" srcId="{ED783D0F-B264-4C09-B9DF-1B4F02885499}" destId="{B8746CB8-A2A2-492B-92EA-4DFF2FA1533C}" srcOrd="0" destOrd="0" presId="urn:microsoft.com/office/officeart/2005/8/layout/orgChart1"/>
    <dgm:cxn modelId="{AB44789D-1986-41B2-B16E-1DD8243C66D2}" type="presParOf" srcId="{ED783D0F-B264-4C09-B9DF-1B4F02885499}" destId="{5D382753-21ED-47CB-B218-7165A4ABCDD8}" srcOrd="1" destOrd="0" presId="urn:microsoft.com/office/officeart/2005/8/layout/orgChart1"/>
    <dgm:cxn modelId="{984A2400-E8BD-48BD-B395-0FC3015C6306}" type="presParOf" srcId="{703581D5-D632-441C-B3AF-0712A73A4683}" destId="{06C652AA-7A4D-4842-AAD7-AB3D67ED0A5F}" srcOrd="1" destOrd="0" presId="urn:microsoft.com/office/officeart/2005/8/layout/orgChart1"/>
    <dgm:cxn modelId="{70CFFA33-5A61-4B0B-AFE6-D886E152D88E}" type="presParOf" srcId="{06C652AA-7A4D-4842-AAD7-AB3D67ED0A5F}" destId="{AD420C98-C780-4B9D-A0FC-B8E13C254017}" srcOrd="0" destOrd="0" presId="urn:microsoft.com/office/officeart/2005/8/layout/orgChart1"/>
    <dgm:cxn modelId="{034815EC-274F-481B-9E5A-D32BBD955323}" type="presParOf" srcId="{06C652AA-7A4D-4842-AAD7-AB3D67ED0A5F}" destId="{30254BEF-B5B2-4FC7-9369-FD41F4BA1F69}" srcOrd="1" destOrd="0" presId="urn:microsoft.com/office/officeart/2005/8/layout/orgChart1"/>
    <dgm:cxn modelId="{5517EBAB-1889-4B61-AE8B-FF24A67569D9}" type="presParOf" srcId="{30254BEF-B5B2-4FC7-9369-FD41F4BA1F69}" destId="{550F07EE-29F7-4B01-9DC4-853FE06C659B}" srcOrd="0" destOrd="0" presId="urn:microsoft.com/office/officeart/2005/8/layout/orgChart1"/>
    <dgm:cxn modelId="{9E080FBE-ABA4-46F1-ABFB-C9A0D84F6ABF}" type="presParOf" srcId="{550F07EE-29F7-4B01-9DC4-853FE06C659B}" destId="{FC2B07C8-03D8-48BC-941E-233DE6B7CB77}" srcOrd="0" destOrd="0" presId="urn:microsoft.com/office/officeart/2005/8/layout/orgChart1"/>
    <dgm:cxn modelId="{256FD012-0153-45DD-806B-61A9C8B56980}" type="presParOf" srcId="{550F07EE-29F7-4B01-9DC4-853FE06C659B}" destId="{C31C9124-8EC8-4502-9CBA-EF665825FE5A}" srcOrd="1" destOrd="0" presId="urn:microsoft.com/office/officeart/2005/8/layout/orgChart1"/>
    <dgm:cxn modelId="{A337BB22-3A99-4489-B0DE-41D7577842D6}" type="presParOf" srcId="{30254BEF-B5B2-4FC7-9369-FD41F4BA1F69}" destId="{780002B1-4F4E-42CA-815B-CE321822A13F}" srcOrd="1" destOrd="0" presId="urn:microsoft.com/office/officeart/2005/8/layout/orgChart1"/>
    <dgm:cxn modelId="{6D1C941B-858E-41B0-898A-280D0AACC165}" type="presParOf" srcId="{30254BEF-B5B2-4FC7-9369-FD41F4BA1F69}" destId="{A0D7BF6F-C51B-4F15-B3A9-A7CB2FF97CE5}" srcOrd="2" destOrd="0" presId="urn:microsoft.com/office/officeart/2005/8/layout/orgChart1"/>
    <dgm:cxn modelId="{0B861931-1171-4BFB-94EB-68163B1B3822}" type="presParOf" srcId="{703581D5-D632-441C-B3AF-0712A73A4683}" destId="{0FFDBAF7-4672-45BD-BED6-59094C2D0759}" srcOrd="2" destOrd="0" presId="urn:microsoft.com/office/officeart/2005/8/layout/orgChart1"/>
    <dgm:cxn modelId="{4FA96A9B-164D-49F2-8DA5-951E078DB90D}" type="presParOf" srcId="{5F785F0F-04C7-4CC1-B710-9BB206CDE3DC}" destId="{47B2C7C8-CAD4-4B72-A89D-5F14C8AEAF60}" srcOrd="4" destOrd="0" presId="urn:microsoft.com/office/officeart/2005/8/layout/orgChart1"/>
    <dgm:cxn modelId="{53B46F61-0364-4598-93C1-42E238F0B320}" type="presParOf" srcId="{5F785F0F-04C7-4CC1-B710-9BB206CDE3DC}" destId="{8C8D4F53-0BC2-409D-B591-2F81AC57C296}" srcOrd="5" destOrd="0" presId="urn:microsoft.com/office/officeart/2005/8/layout/orgChart1"/>
    <dgm:cxn modelId="{1418E642-F858-4CD5-A937-72574DE14455}" type="presParOf" srcId="{8C8D4F53-0BC2-409D-B591-2F81AC57C296}" destId="{CBA80802-740A-4072-83A6-4985C07BFD73}" srcOrd="0" destOrd="0" presId="urn:microsoft.com/office/officeart/2005/8/layout/orgChart1"/>
    <dgm:cxn modelId="{ED0B5807-AD45-4B52-AA7E-A53CC7458D0A}" type="presParOf" srcId="{CBA80802-740A-4072-83A6-4985C07BFD73}" destId="{57AFC917-C5CE-42F9-B32F-79487C470C47}" srcOrd="0" destOrd="0" presId="urn:microsoft.com/office/officeart/2005/8/layout/orgChart1"/>
    <dgm:cxn modelId="{2949E794-9135-48F0-8FEA-9B95E920CD94}" type="presParOf" srcId="{CBA80802-740A-4072-83A6-4985C07BFD73}" destId="{5BDAF152-CD94-4A8B-AD91-ABA125B547ED}" srcOrd="1" destOrd="0" presId="urn:microsoft.com/office/officeart/2005/8/layout/orgChart1"/>
    <dgm:cxn modelId="{E2F11013-58D8-43C8-80BC-25373B5CB8FF}" type="presParOf" srcId="{8C8D4F53-0BC2-409D-B591-2F81AC57C296}" destId="{FDF35BF7-E592-42B4-9727-EF2EB346294B}" srcOrd="1" destOrd="0" presId="urn:microsoft.com/office/officeart/2005/8/layout/orgChart1"/>
    <dgm:cxn modelId="{0FBB196B-F982-4EDF-B948-E43D4E8FB35C}" type="presParOf" srcId="{FDF35BF7-E592-42B4-9727-EF2EB346294B}" destId="{16E08A55-38CB-4F4B-9C8C-E8DE968A743D}" srcOrd="0" destOrd="0" presId="urn:microsoft.com/office/officeart/2005/8/layout/orgChart1"/>
    <dgm:cxn modelId="{B4541B64-2A08-45B0-9411-0811653AA3E1}" type="presParOf" srcId="{FDF35BF7-E592-42B4-9727-EF2EB346294B}" destId="{C8502CF1-6322-46F3-976B-49E60D2F6CC8}" srcOrd="1" destOrd="0" presId="urn:microsoft.com/office/officeart/2005/8/layout/orgChart1"/>
    <dgm:cxn modelId="{2ED08FDF-D88E-4533-94E3-7441DFC55351}" type="presParOf" srcId="{C8502CF1-6322-46F3-976B-49E60D2F6CC8}" destId="{0881EC2C-4E82-4943-9230-32BAAB99BD8D}" srcOrd="0" destOrd="0" presId="urn:microsoft.com/office/officeart/2005/8/layout/orgChart1"/>
    <dgm:cxn modelId="{46C9F4BB-0B8A-40A5-8749-3B81B846BEB3}" type="presParOf" srcId="{0881EC2C-4E82-4943-9230-32BAAB99BD8D}" destId="{65DC8908-CBB6-4FD5-A31C-0AB0C89C3688}" srcOrd="0" destOrd="0" presId="urn:microsoft.com/office/officeart/2005/8/layout/orgChart1"/>
    <dgm:cxn modelId="{0583E37F-E35F-4416-866E-53B10D007271}" type="presParOf" srcId="{0881EC2C-4E82-4943-9230-32BAAB99BD8D}" destId="{FC5F5821-163F-48E5-A174-B7176CEFCCA4}" srcOrd="1" destOrd="0" presId="urn:microsoft.com/office/officeart/2005/8/layout/orgChart1"/>
    <dgm:cxn modelId="{DAEBEE0F-7A48-487E-A509-84D24F0D0661}" type="presParOf" srcId="{C8502CF1-6322-46F3-976B-49E60D2F6CC8}" destId="{8CCB37BE-F3EC-43D2-AFA9-06D06D4BBF30}" srcOrd="1" destOrd="0" presId="urn:microsoft.com/office/officeart/2005/8/layout/orgChart1"/>
    <dgm:cxn modelId="{E97C2FEC-98C2-4A04-88E4-49955ED50716}" type="presParOf" srcId="{C8502CF1-6322-46F3-976B-49E60D2F6CC8}" destId="{E40E7E85-92C5-48C7-949F-C039092AF244}" srcOrd="2" destOrd="0" presId="urn:microsoft.com/office/officeart/2005/8/layout/orgChart1"/>
    <dgm:cxn modelId="{FC304F9C-D282-4447-9421-6E516395F9DB}" type="presParOf" srcId="{8C8D4F53-0BC2-409D-B591-2F81AC57C296}" destId="{AE0982C0-14DB-4CCB-A200-25DE726CDE95}" srcOrd="2" destOrd="0" presId="urn:microsoft.com/office/officeart/2005/8/layout/orgChart1"/>
    <dgm:cxn modelId="{C443B3CA-3AC0-412B-BE2D-C6BC7F753777}" type="presParOf" srcId="{5F785F0F-04C7-4CC1-B710-9BB206CDE3DC}" destId="{05ACF878-0E1B-497D-AB72-4B2EA3151BAB}" srcOrd="6" destOrd="0" presId="urn:microsoft.com/office/officeart/2005/8/layout/orgChart1"/>
    <dgm:cxn modelId="{D563D9C0-EDFC-4DC8-A5DA-7967B8D97977}" type="presParOf" srcId="{5F785F0F-04C7-4CC1-B710-9BB206CDE3DC}" destId="{CF650A91-BB8B-4136-BBA2-BD44C66EF4AE}" srcOrd="7" destOrd="0" presId="urn:microsoft.com/office/officeart/2005/8/layout/orgChart1"/>
    <dgm:cxn modelId="{31898A13-9C21-4248-9560-2EE284B38EA4}" type="presParOf" srcId="{CF650A91-BB8B-4136-BBA2-BD44C66EF4AE}" destId="{A2500498-4E39-4583-AAEC-8633D568AAD0}" srcOrd="0" destOrd="0" presId="urn:microsoft.com/office/officeart/2005/8/layout/orgChart1"/>
    <dgm:cxn modelId="{89FB16EC-C3AD-46CE-B957-E316AE81661E}" type="presParOf" srcId="{A2500498-4E39-4583-AAEC-8633D568AAD0}" destId="{1FF63E5B-6A6F-45AF-947D-0EFB719A4A31}" srcOrd="0" destOrd="0" presId="urn:microsoft.com/office/officeart/2005/8/layout/orgChart1"/>
    <dgm:cxn modelId="{1B21659E-C343-4F2F-920C-659C31E62A0F}" type="presParOf" srcId="{A2500498-4E39-4583-AAEC-8633D568AAD0}" destId="{E5614A64-3EA4-450E-BCE0-525FF02D2F4F}" srcOrd="1" destOrd="0" presId="urn:microsoft.com/office/officeart/2005/8/layout/orgChart1"/>
    <dgm:cxn modelId="{578FA409-2B04-45AD-BAF6-164B7E1B8BA3}" type="presParOf" srcId="{CF650A91-BB8B-4136-BBA2-BD44C66EF4AE}" destId="{BB64E81A-D69C-440E-ABE5-68F2AFDC2199}" srcOrd="1" destOrd="0" presId="urn:microsoft.com/office/officeart/2005/8/layout/orgChart1"/>
    <dgm:cxn modelId="{164A6A22-8BB9-4072-A2F6-5E9F6CA691EA}" type="presParOf" srcId="{BB64E81A-D69C-440E-ABE5-68F2AFDC2199}" destId="{F7766DB3-12A6-4B3F-8A01-8D951B5BE6E5}" srcOrd="0" destOrd="0" presId="urn:microsoft.com/office/officeart/2005/8/layout/orgChart1"/>
    <dgm:cxn modelId="{2A1658F7-A1C8-4CE3-BFDF-D0A178F928B6}" type="presParOf" srcId="{BB64E81A-D69C-440E-ABE5-68F2AFDC2199}" destId="{8BFF0641-F8C4-40CF-AF68-C021BB66D606}" srcOrd="1" destOrd="0" presId="urn:microsoft.com/office/officeart/2005/8/layout/orgChart1"/>
    <dgm:cxn modelId="{41D8B449-5672-4AB7-AF4F-6ECF40DA27D9}" type="presParOf" srcId="{8BFF0641-F8C4-40CF-AF68-C021BB66D606}" destId="{7E99E793-0C8A-4C87-A9D3-D255C4B2E503}" srcOrd="0" destOrd="0" presId="urn:microsoft.com/office/officeart/2005/8/layout/orgChart1"/>
    <dgm:cxn modelId="{8B6F8FC2-A0D1-4BE0-B9E0-C5A03FDF2DD8}" type="presParOf" srcId="{7E99E793-0C8A-4C87-A9D3-D255C4B2E503}" destId="{7AD867FD-82D0-4561-AD42-10447A7DC9C3}" srcOrd="0" destOrd="0" presId="urn:microsoft.com/office/officeart/2005/8/layout/orgChart1"/>
    <dgm:cxn modelId="{85EDCDBC-76BB-4CA7-ABC5-74A0AF876B69}" type="presParOf" srcId="{7E99E793-0C8A-4C87-A9D3-D255C4B2E503}" destId="{0BDA8800-9311-46FD-8DAA-1469D38E5A15}" srcOrd="1" destOrd="0" presId="urn:microsoft.com/office/officeart/2005/8/layout/orgChart1"/>
    <dgm:cxn modelId="{3473B16E-44AA-4DC7-86DC-330B72287B07}" type="presParOf" srcId="{8BFF0641-F8C4-40CF-AF68-C021BB66D606}" destId="{90EB93E6-CDE6-4594-9F38-1BA7A7B90B16}" srcOrd="1" destOrd="0" presId="urn:microsoft.com/office/officeart/2005/8/layout/orgChart1"/>
    <dgm:cxn modelId="{0F8487AE-6C6D-4AB5-8305-9230A0E81020}" type="presParOf" srcId="{90EB93E6-CDE6-4594-9F38-1BA7A7B90B16}" destId="{AE51CD16-6F78-4156-A286-7BE92E34D184}" srcOrd="0" destOrd="0" presId="urn:microsoft.com/office/officeart/2005/8/layout/orgChart1"/>
    <dgm:cxn modelId="{AFE90B17-DD79-4F9E-B9B2-E5DB6ECFD77F}" type="presParOf" srcId="{90EB93E6-CDE6-4594-9F38-1BA7A7B90B16}" destId="{A1454AC8-7049-4CD6-BA54-F0C92A7BA3E1}" srcOrd="1" destOrd="0" presId="urn:microsoft.com/office/officeart/2005/8/layout/orgChart1"/>
    <dgm:cxn modelId="{2F548AA1-17EA-4051-B33B-D34B8C849DB2}" type="presParOf" srcId="{A1454AC8-7049-4CD6-BA54-F0C92A7BA3E1}" destId="{979AD4F2-BF24-4022-8553-5D045252D775}" srcOrd="0" destOrd="0" presId="urn:microsoft.com/office/officeart/2005/8/layout/orgChart1"/>
    <dgm:cxn modelId="{1FB7DC9D-C52F-4FBA-98D9-EC731DED2E3D}" type="presParOf" srcId="{979AD4F2-BF24-4022-8553-5D045252D775}" destId="{8DF1E67B-1AE7-4893-9C9A-AED31D00554B}" srcOrd="0" destOrd="0" presId="urn:microsoft.com/office/officeart/2005/8/layout/orgChart1"/>
    <dgm:cxn modelId="{22F91F21-9B27-44FC-8D80-A5D7D80DD242}" type="presParOf" srcId="{979AD4F2-BF24-4022-8553-5D045252D775}" destId="{C4D17232-DA3A-4229-B8DB-21ED7A19AFCA}" srcOrd="1" destOrd="0" presId="urn:microsoft.com/office/officeart/2005/8/layout/orgChart1"/>
    <dgm:cxn modelId="{5848CA8C-2DA7-4A6E-8423-3DDBEA459785}" type="presParOf" srcId="{A1454AC8-7049-4CD6-BA54-F0C92A7BA3E1}" destId="{4A83F549-52A2-4006-813D-B3DA10B5F691}" srcOrd="1" destOrd="0" presId="urn:microsoft.com/office/officeart/2005/8/layout/orgChart1"/>
    <dgm:cxn modelId="{4E8BDCB9-613C-4635-9DD6-8E63300362F5}" type="presParOf" srcId="{4A83F549-52A2-4006-813D-B3DA10B5F691}" destId="{5D6D840F-5DDF-4C48-81EB-5FB797F4D81A}" srcOrd="0" destOrd="0" presId="urn:microsoft.com/office/officeart/2005/8/layout/orgChart1"/>
    <dgm:cxn modelId="{CEDB72AD-7CD3-41CF-AAB5-9EB4E3902F71}" type="presParOf" srcId="{4A83F549-52A2-4006-813D-B3DA10B5F691}" destId="{85BE9A7C-E0FD-497E-9692-5CBB1C1CB7A9}" srcOrd="1" destOrd="0" presId="urn:microsoft.com/office/officeart/2005/8/layout/orgChart1"/>
    <dgm:cxn modelId="{139FDA9F-7857-4DD4-8C76-E1288B899965}" type="presParOf" srcId="{85BE9A7C-E0FD-497E-9692-5CBB1C1CB7A9}" destId="{63E889E0-97B7-4CBB-9F0C-52E5ED8C9CFB}" srcOrd="0" destOrd="0" presId="urn:microsoft.com/office/officeart/2005/8/layout/orgChart1"/>
    <dgm:cxn modelId="{F1081269-BF2C-461E-BF97-578949CD2B7C}" type="presParOf" srcId="{63E889E0-97B7-4CBB-9F0C-52E5ED8C9CFB}" destId="{3CB25C08-F880-4BEE-B4C1-50F35801AC8A}" srcOrd="0" destOrd="0" presId="urn:microsoft.com/office/officeart/2005/8/layout/orgChart1"/>
    <dgm:cxn modelId="{5151EAFC-32D7-4E10-B49E-9F25B6E32168}" type="presParOf" srcId="{63E889E0-97B7-4CBB-9F0C-52E5ED8C9CFB}" destId="{1DEAD5F5-D5CD-4636-86B0-7B877C7B63B3}" srcOrd="1" destOrd="0" presId="urn:microsoft.com/office/officeart/2005/8/layout/orgChart1"/>
    <dgm:cxn modelId="{94C50434-6ADD-4378-AF23-AF40C221469C}" type="presParOf" srcId="{85BE9A7C-E0FD-497E-9692-5CBB1C1CB7A9}" destId="{48399F57-937E-4137-8617-7FE3E0EDE90B}" srcOrd="1" destOrd="0" presId="urn:microsoft.com/office/officeart/2005/8/layout/orgChart1"/>
    <dgm:cxn modelId="{8E5FB494-707D-451F-901A-5BCBF8B984B3}" type="presParOf" srcId="{48399F57-937E-4137-8617-7FE3E0EDE90B}" destId="{A10285D9-5910-4DFC-9202-769961C3178D}" srcOrd="0" destOrd="0" presId="urn:microsoft.com/office/officeart/2005/8/layout/orgChart1"/>
    <dgm:cxn modelId="{45EA521A-2D6F-4C77-B5CD-5C40FEFE68AB}" type="presParOf" srcId="{48399F57-937E-4137-8617-7FE3E0EDE90B}" destId="{5E312827-EA4C-4680-97EA-A821EBD24DF2}" srcOrd="1" destOrd="0" presId="urn:microsoft.com/office/officeart/2005/8/layout/orgChart1"/>
    <dgm:cxn modelId="{67BD6608-0BC3-4A29-A9A0-9E5437907981}" type="presParOf" srcId="{5E312827-EA4C-4680-97EA-A821EBD24DF2}" destId="{B817770D-DB7E-4154-8EDC-60BCDE1CE695}" srcOrd="0" destOrd="0" presId="urn:microsoft.com/office/officeart/2005/8/layout/orgChart1"/>
    <dgm:cxn modelId="{223513EB-28BD-46A7-8DD1-7F9227ECD32E}" type="presParOf" srcId="{B817770D-DB7E-4154-8EDC-60BCDE1CE695}" destId="{2D24F668-AF1C-4E1C-A42D-8F330AC2763B}" srcOrd="0" destOrd="0" presId="urn:microsoft.com/office/officeart/2005/8/layout/orgChart1"/>
    <dgm:cxn modelId="{CEF6BA66-4EA5-4DAC-9F7B-3D7F7FF9825D}" type="presParOf" srcId="{B817770D-DB7E-4154-8EDC-60BCDE1CE695}" destId="{F82A5673-4E73-40FD-AE0E-D07E61E15C51}" srcOrd="1" destOrd="0" presId="urn:microsoft.com/office/officeart/2005/8/layout/orgChart1"/>
    <dgm:cxn modelId="{FC28CF7D-7E97-48B9-ACDA-C95D1A0AF52C}" type="presParOf" srcId="{5E312827-EA4C-4680-97EA-A821EBD24DF2}" destId="{6A5A238D-D426-4610-BEE9-310AB352883A}" srcOrd="1" destOrd="0" presId="urn:microsoft.com/office/officeart/2005/8/layout/orgChart1"/>
    <dgm:cxn modelId="{2B7F24CC-9C11-49C1-B3D0-C02337AAF184}" type="presParOf" srcId="{6A5A238D-D426-4610-BEE9-310AB352883A}" destId="{85312D0E-1DD2-4739-B8ED-FDBDF52EA25A}" srcOrd="0" destOrd="0" presId="urn:microsoft.com/office/officeart/2005/8/layout/orgChart1"/>
    <dgm:cxn modelId="{51DEBC69-DCFF-4548-8143-4DF256404134}" type="presParOf" srcId="{6A5A238D-D426-4610-BEE9-310AB352883A}" destId="{7F227662-F29D-4B0F-8632-386A661BF661}" srcOrd="1" destOrd="0" presId="urn:microsoft.com/office/officeart/2005/8/layout/orgChart1"/>
    <dgm:cxn modelId="{834F3B9E-B764-4F3D-B58B-042200BF2B62}" type="presParOf" srcId="{7F227662-F29D-4B0F-8632-386A661BF661}" destId="{3E7ED631-65BF-4BE6-A7B1-2B1685F6CDAF}" srcOrd="0" destOrd="0" presId="urn:microsoft.com/office/officeart/2005/8/layout/orgChart1"/>
    <dgm:cxn modelId="{E2D209B3-F61E-42F2-A75F-97CCAA985354}" type="presParOf" srcId="{3E7ED631-65BF-4BE6-A7B1-2B1685F6CDAF}" destId="{F1B1668F-2EB1-46E9-A74E-8D8A0C4FCD70}" srcOrd="0" destOrd="0" presId="urn:microsoft.com/office/officeart/2005/8/layout/orgChart1"/>
    <dgm:cxn modelId="{07E4898E-0A75-4F5D-98CD-179960C8CADE}" type="presParOf" srcId="{3E7ED631-65BF-4BE6-A7B1-2B1685F6CDAF}" destId="{331022D8-B076-4C5E-9DAD-69041C6C194A}" srcOrd="1" destOrd="0" presId="urn:microsoft.com/office/officeart/2005/8/layout/orgChart1"/>
    <dgm:cxn modelId="{72C0D52A-8A83-4EAA-8648-88E64CAA62B7}" type="presParOf" srcId="{7F227662-F29D-4B0F-8632-386A661BF661}" destId="{101B05C7-63AF-4BFC-9D02-B542FDB59D82}" srcOrd="1" destOrd="0" presId="urn:microsoft.com/office/officeart/2005/8/layout/orgChart1"/>
    <dgm:cxn modelId="{004F071E-43D9-4365-9DC8-74A9A9B7E731}" type="presParOf" srcId="{7F227662-F29D-4B0F-8632-386A661BF661}" destId="{DBC57D14-AD3D-4E5F-AC06-C8D1B850F37C}" srcOrd="2" destOrd="0" presId="urn:microsoft.com/office/officeart/2005/8/layout/orgChart1"/>
    <dgm:cxn modelId="{243DA4C7-2B34-4D66-96F3-C7D4B8B54997}" type="presParOf" srcId="{5E312827-EA4C-4680-97EA-A821EBD24DF2}" destId="{47ED5154-3CB9-4245-AC76-90E3CA75078C}" srcOrd="2" destOrd="0" presId="urn:microsoft.com/office/officeart/2005/8/layout/orgChart1"/>
    <dgm:cxn modelId="{7FD72375-459F-460D-AECF-EDF6EBEE7F55}" type="presParOf" srcId="{85BE9A7C-E0FD-497E-9692-5CBB1C1CB7A9}" destId="{EF0FDBD4-D7E0-4E75-A3BD-238152594B02}" srcOrd="2" destOrd="0" presId="urn:microsoft.com/office/officeart/2005/8/layout/orgChart1"/>
    <dgm:cxn modelId="{B3556402-8AF2-4816-A4E5-7A07A79DB1CE}" type="presParOf" srcId="{A1454AC8-7049-4CD6-BA54-F0C92A7BA3E1}" destId="{B283A5A5-A879-4221-9BDC-AE6EED71492C}" srcOrd="2" destOrd="0" presId="urn:microsoft.com/office/officeart/2005/8/layout/orgChart1"/>
    <dgm:cxn modelId="{00252456-3D86-43FF-B76B-6FCEB5BA6CE9}" type="presParOf" srcId="{8BFF0641-F8C4-40CF-AF68-C021BB66D606}" destId="{BE517A90-8A3D-44BE-9B07-57FFF2B0EAA2}" srcOrd="2" destOrd="0" presId="urn:microsoft.com/office/officeart/2005/8/layout/orgChart1"/>
    <dgm:cxn modelId="{BBFD74E0-BEB5-41FE-9E32-17DE17E012D3}" type="presParOf" srcId="{CF650A91-BB8B-4136-BBA2-BD44C66EF4AE}" destId="{22B2F48C-458D-468D-A2EA-3DD83D6FE331}" srcOrd="2" destOrd="0" presId="urn:microsoft.com/office/officeart/2005/8/layout/orgChart1"/>
    <dgm:cxn modelId="{A0BFC53A-DA50-489A-B8BC-C59461BB70FD}" type="presParOf" srcId="{F54FF992-129D-4A40-8CCC-B4A3A650E0C9}" destId="{F8F71672-7497-4C80-B944-78CE9BE97879}" srcOrd="2" destOrd="0" presId="urn:microsoft.com/office/officeart/2005/8/layout/orgChart1"/>
    <dgm:cxn modelId="{7C6FB7C6-2C13-4FCA-853F-4C935E71D20F}" type="presParOf" srcId="{DD3A5C66-5FC1-49B0-92C8-1E0A52AE6CEA}" destId="{284697A6-F98A-4B3C-91E0-1A4763E7BD43}" srcOrd="2" destOrd="0" presId="urn:microsoft.com/office/officeart/2005/8/layout/orgChart1"/>
    <dgm:cxn modelId="{AF90BBED-10DD-48B5-869D-C9E10E928194}" type="presParOf" srcId="{DD3A5C66-5FC1-49B0-92C8-1E0A52AE6CEA}" destId="{F2AE227C-CC0F-441C-8F80-876BABA42038}" srcOrd="3" destOrd="0" presId="urn:microsoft.com/office/officeart/2005/8/layout/orgChart1"/>
    <dgm:cxn modelId="{1E0EBDD5-5A1B-47F8-94DB-FE1EA44B0E07}" type="presParOf" srcId="{F2AE227C-CC0F-441C-8F80-876BABA42038}" destId="{B3EB2678-334A-46A4-895D-1C767CFDB5A1}" srcOrd="0" destOrd="0" presId="urn:microsoft.com/office/officeart/2005/8/layout/orgChart1"/>
    <dgm:cxn modelId="{BA221AB2-0EAE-4051-AF6B-66CC9DB764A0}" type="presParOf" srcId="{B3EB2678-334A-46A4-895D-1C767CFDB5A1}" destId="{DE696B1A-41D3-4EA9-BE3F-6E56FD8167C6}" srcOrd="0" destOrd="0" presId="urn:microsoft.com/office/officeart/2005/8/layout/orgChart1"/>
    <dgm:cxn modelId="{3B9A1C61-A97A-430A-AB45-4DF62F9FAB25}" type="presParOf" srcId="{B3EB2678-334A-46A4-895D-1C767CFDB5A1}" destId="{4E486681-4173-4DB0-8659-3938C9E1705E}" srcOrd="1" destOrd="0" presId="urn:microsoft.com/office/officeart/2005/8/layout/orgChart1"/>
    <dgm:cxn modelId="{BBDBCBF9-0167-4A36-BED1-BADD1057A036}" type="presParOf" srcId="{F2AE227C-CC0F-441C-8F80-876BABA42038}" destId="{3A326DE7-A14E-4926-A6F6-D263A9F0420C}" srcOrd="1" destOrd="0" presId="urn:microsoft.com/office/officeart/2005/8/layout/orgChart1"/>
    <dgm:cxn modelId="{D60917FE-ADE8-493E-BD76-ADB26AB86D76}" type="presParOf" srcId="{F2AE227C-CC0F-441C-8F80-876BABA42038}" destId="{200F5D50-7829-4E5A-AD20-4239DD5F7541}" srcOrd="2" destOrd="0" presId="urn:microsoft.com/office/officeart/2005/8/layout/orgChart1"/>
    <dgm:cxn modelId="{0840B9E0-72DB-4178-9534-DA54B5B9C5DF}" type="presParOf" srcId="{200F5D50-7829-4E5A-AD20-4239DD5F7541}" destId="{B3DD8F9B-A1EA-4DAC-BDCE-D4C7BDC6F3DD}" srcOrd="0" destOrd="0" presId="urn:microsoft.com/office/officeart/2005/8/layout/orgChart1"/>
    <dgm:cxn modelId="{2377D13A-3460-4C4B-B0B7-01ED1C596859}" type="presParOf" srcId="{200F5D50-7829-4E5A-AD20-4239DD5F7541}" destId="{4A60489B-2A1F-4E8B-982C-F5DCEF92512B}" srcOrd="1" destOrd="0" presId="urn:microsoft.com/office/officeart/2005/8/layout/orgChart1"/>
    <dgm:cxn modelId="{A0190F07-EAB9-4EB9-B389-D888B3B2E42E}" type="presParOf" srcId="{4A60489B-2A1F-4E8B-982C-F5DCEF92512B}" destId="{88333229-5FEA-413B-8B9B-9CC6D36FAA1D}" srcOrd="0" destOrd="0" presId="urn:microsoft.com/office/officeart/2005/8/layout/orgChart1"/>
    <dgm:cxn modelId="{D2D5AB54-46A7-4494-AE62-46DA9CC7CDF1}" type="presParOf" srcId="{88333229-5FEA-413B-8B9B-9CC6D36FAA1D}" destId="{540EB9A4-CF4E-4143-986F-CA52A9E7D747}" srcOrd="0" destOrd="0" presId="urn:microsoft.com/office/officeart/2005/8/layout/orgChart1"/>
    <dgm:cxn modelId="{A8A3C0E2-DC09-4D41-9D6C-0B9FFC4FC751}" type="presParOf" srcId="{88333229-5FEA-413B-8B9B-9CC6D36FAA1D}" destId="{8215A27A-C047-4DC1-B536-AADCA04188EB}" srcOrd="1" destOrd="0" presId="urn:microsoft.com/office/officeart/2005/8/layout/orgChart1"/>
    <dgm:cxn modelId="{D06F3C87-FAF1-4E8F-9F0F-372C1DC237FA}" type="presParOf" srcId="{4A60489B-2A1F-4E8B-982C-F5DCEF92512B}" destId="{CE5DCE58-21B2-4B9B-9AC7-AC0F8C615B2D}" srcOrd="1" destOrd="0" presId="urn:microsoft.com/office/officeart/2005/8/layout/orgChart1"/>
    <dgm:cxn modelId="{44463EAF-3258-4AA1-9151-62F84EB255AC}" type="presParOf" srcId="{4A60489B-2A1F-4E8B-982C-F5DCEF92512B}" destId="{B99A4E26-287C-4788-A2EC-756A83DC3E44}" srcOrd="2" destOrd="0" presId="urn:microsoft.com/office/officeart/2005/8/layout/orgChart1"/>
    <dgm:cxn modelId="{F526EA9B-25FC-4AFE-8BF7-52FAF39269F7}" type="presParOf" srcId="{A422B17A-767E-4864-811D-49635F1BD2A6}" destId="{97154615-F94A-4371-9398-3A0E209BADFB}" srcOrd="2" destOrd="0" presId="urn:microsoft.com/office/officeart/2005/8/layout/orgChart1"/>
    <dgm:cxn modelId="{9B67F4D5-4B1A-4E2E-97A4-53600858D133}" type="presParOf" srcId="{97154615-F94A-4371-9398-3A0E209BADFB}" destId="{500873A6-42E2-429B-97BE-2F3CA1F71885}" srcOrd="0" destOrd="0" presId="urn:microsoft.com/office/officeart/2005/8/layout/orgChart1"/>
    <dgm:cxn modelId="{B5B81868-56B2-4FEB-B110-1D1539963AD7}" type="presParOf" srcId="{97154615-F94A-4371-9398-3A0E209BADFB}" destId="{8E07D6C4-0C77-45E2-9364-A49EBB794056}" srcOrd="1" destOrd="0" presId="urn:microsoft.com/office/officeart/2005/8/layout/orgChart1"/>
    <dgm:cxn modelId="{2E5A0B72-ACE3-45F7-8E14-25A725D92CF5}" type="presParOf" srcId="{8E07D6C4-0C77-45E2-9364-A49EBB794056}" destId="{1CCAFC14-E8EA-4736-B048-7E0BAD7A8D52}" srcOrd="0" destOrd="0" presId="urn:microsoft.com/office/officeart/2005/8/layout/orgChart1"/>
    <dgm:cxn modelId="{683970E9-6706-4D06-937F-822A18EED746}" type="presParOf" srcId="{1CCAFC14-E8EA-4736-B048-7E0BAD7A8D52}" destId="{DA4D6BC7-E2E3-4BEB-9E56-3DC7EEC7B5AA}" srcOrd="0" destOrd="0" presId="urn:microsoft.com/office/officeart/2005/8/layout/orgChart1"/>
    <dgm:cxn modelId="{6E8D51AB-DE40-4AB9-86B9-0EB31C016269}" type="presParOf" srcId="{1CCAFC14-E8EA-4736-B048-7E0BAD7A8D52}" destId="{2BD7A264-867D-4102-A4BD-71D359D87EF8}" srcOrd="1" destOrd="0" presId="urn:microsoft.com/office/officeart/2005/8/layout/orgChart1"/>
    <dgm:cxn modelId="{7CD16FC3-3158-45A0-BDD4-D84F1ECC29C7}" type="presParOf" srcId="{8E07D6C4-0C77-45E2-9364-A49EBB794056}" destId="{94709446-0361-457F-BD48-B321D9C27133}" srcOrd="1" destOrd="0" presId="urn:microsoft.com/office/officeart/2005/8/layout/orgChart1"/>
    <dgm:cxn modelId="{3C3F3BA4-82C4-4940-82F1-F2C291AFC21D}" type="presParOf" srcId="{8E07D6C4-0C77-45E2-9364-A49EBB794056}" destId="{70526A6A-A770-4DFD-932F-D23149CB43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5C4DB9-221C-48C2-9BC2-4E171B79B0E4}">
      <dsp:nvSpPr>
        <dsp:cNvPr id="0" name=""/>
        <dsp:cNvSpPr/>
      </dsp:nvSpPr>
      <dsp:spPr>
        <a:xfrm>
          <a:off x="7021147" y="1969664"/>
          <a:ext cx="91440" cy="1861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1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76143-A6B2-4579-ABF4-B453C12FF07D}">
      <dsp:nvSpPr>
        <dsp:cNvPr id="0" name=""/>
        <dsp:cNvSpPr/>
      </dsp:nvSpPr>
      <dsp:spPr>
        <a:xfrm>
          <a:off x="4229121" y="1350270"/>
          <a:ext cx="2837746" cy="210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34"/>
              </a:lnTo>
              <a:lnTo>
                <a:pt x="2837746" y="117334"/>
              </a:lnTo>
              <a:lnTo>
                <a:pt x="2837746" y="2104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E3AD0-D180-4D77-A0D7-DD5231926BE5}">
      <dsp:nvSpPr>
        <dsp:cNvPr id="0" name=""/>
        <dsp:cNvSpPr/>
      </dsp:nvSpPr>
      <dsp:spPr>
        <a:xfrm>
          <a:off x="5811287" y="3781717"/>
          <a:ext cx="1952012" cy="377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497"/>
              </a:lnTo>
              <a:lnTo>
                <a:pt x="1952012" y="284497"/>
              </a:lnTo>
              <a:lnTo>
                <a:pt x="1952012" y="377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7BE12-D161-4B70-90C2-7B2BF34719B9}">
      <dsp:nvSpPr>
        <dsp:cNvPr id="0" name=""/>
        <dsp:cNvSpPr/>
      </dsp:nvSpPr>
      <dsp:spPr>
        <a:xfrm>
          <a:off x="6457769" y="4718111"/>
          <a:ext cx="153272" cy="1167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876"/>
              </a:lnTo>
              <a:lnTo>
                <a:pt x="153272" y="11678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EDC3C-D55C-4BB7-B468-B53D948A4F79}">
      <dsp:nvSpPr>
        <dsp:cNvPr id="0" name=""/>
        <dsp:cNvSpPr/>
      </dsp:nvSpPr>
      <dsp:spPr>
        <a:xfrm>
          <a:off x="6457769" y="4718111"/>
          <a:ext cx="153272" cy="519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319"/>
              </a:lnTo>
              <a:lnTo>
                <a:pt x="153272" y="5193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AEBBA-5B91-49B9-8F56-D618CF6D1202}">
      <dsp:nvSpPr>
        <dsp:cNvPr id="0" name=""/>
        <dsp:cNvSpPr/>
      </dsp:nvSpPr>
      <dsp:spPr>
        <a:xfrm>
          <a:off x="5811287" y="3781717"/>
          <a:ext cx="1001033" cy="371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345"/>
              </a:lnTo>
              <a:lnTo>
                <a:pt x="1001033" y="278345"/>
              </a:lnTo>
              <a:lnTo>
                <a:pt x="1001033" y="3714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13BEC-7A69-43A9-BF0A-C8B895D34397}">
      <dsp:nvSpPr>
        <dsp:cNvPr id="0" name=""/>
        <dsp:cNvSpPr/>
      </dsp:nvSpPr>
      <dsp:spPr>
        <a:xfrm>
          <a:off x="5696926" y="3781717"/>
          <a:ext cx="91440" cy="388939"/>
        </a:xfrm>
        <a:custGeom>
          <a:avLst/>
          <a:gdLst/>
          <a:ahLst/>
          <a:cxnLst/>
          <a:rect l="0" t="0" r="0" b="0"/>
          <a:pathLst>
            <a:path>
              <a:moveTo>
                <a:pt x="114361" y="0"/>
              </a:moveTo>
              <a:lnTo>
                <a:pt x="114361" y="295869"/>
              </a:lnTo>
              <a:lnTo>
                <a:pt x="45720" y="295869"/>
              </a:lnTo>
              <a:lnTo>
                <a:pt x="45720" y="388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BA445-19FA-46B7-8856-DBC13A672C29}">
      <dsp:nvSpPr>
        <dsp:cNvPr id="0" name=""/>
        <dsp:cNvSpPr/>
      </dsp:nvSpPr>
      <dsp:spPr>
        <a:xfrm>
          <a:off x="4281300" y="4661104"/>
          <a:ext cx="129083" cy="1005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19"/>
              </a:lnTo>
              <a:lnTo>
                <a:pt x="129083" y="10059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006A5-BF17-41C0-82EB-976176F6EA49}">
      <dsp:nvSpPr>
        <dsp:cNvPr id="0" name=""/>
        <dsp:cNvSpPr/>
      </dsp:nvSpPr>
      <dsp:spPr>
        <a:xfrm>
          <a:off x="4281300" y="4661104"/>
          <a:ext cx="159459" cy="410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837"/>
              </a:lnTo>
              <a:lnTo>
                <a:pt x="159459" y="4108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205F1-C96C-4F9E-BEC9-ACA1479CFADF}">
      <dsp:nvSpPr>
        <dsp:cNvPr id="0" name=""/>
        <dsp:cNvSpPr/>
      </dsp:nvSpPr>
      <dsp:spPr>
        <a:xfrm>
          <a:off x="4652350" y="3781717"/>
          <a:ext cx="1158937" cy="388939"/>
        </a:xfrm>
        <a:custGeom>
          <a:avLst/>
          <a:gdLst/>
          <a:ahLst/>
          <a:cxnLst/>
          <a:rect l="0" t="0" r="0" b="0"/>
          <a:pathLst>
            <a:path>
              <a:moveTo>
                <a:pt x="1158937" y="0"/>
              </a:moveTo>
              <a:lnTo>
                <a:pt x="1158937" y="295869"/>
              </a:lnTo>
              <a:lnTo>
                <a:pt x="0" y="295869"/>
              </a:lnTo>
              <a:lnTo>
                <a:pt x="0" y="388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E6A27-1C0C-4852-B598-5CB87FA31F2D}">
      <dsp:nvSpPr>
        <dsp:cNvPr id="0" name=""/>
        <dsp:cNvSpPr/>
      </dsp:nvSpPr>
      <dsp:spPr>
        <a:xfrm>
          <a:off x="3427629" y="4708436"/>
          <a:ext cx="91440" cy="2446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1539"/>
              </a:lnTo>
              <a:lnTo>
                <a:pt x="50462" y="151539"/>
              </a:lnTo>
              <a:lnTo>
                <a:pt x="50462" y="2446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F3ACD-B106-43D4-B807-C6B1ED556978}">
      <dsp:nvSpPr>
        <dsp:cNvPr id="0" name=""/>
        <dsp:cNvSpPr/>
      </dsp:nvSpPr>
      <dsp:spPr>
        <a:xfrm>
          <a:off x="3473349" y="3781717"/>
          <a:ext cx="2337938" cy="388939"/>
        </a:xfrm>
        <a:custGeom>
          <a:avLst/>
          <a:gdLst/>
          <a:ahLst/>
          <a:cxnLst/>
          <a:rect l="0" t="0" r="0" b="0"/>
          <a:pathLst>
            <a:path>
              <a:moveTo>
                <a:pt x="2337938" y="0"/>
              </a:moveTo>
              <a:lnTo>
                <a:pt x="2337938" y="295869"/>
              </a:lnTo>
              <a:lnTo>
                <a:pt x="0" y="295869"/>
              </a:lnTo>
              <a:lnTo>
                <a:pt x="0" y="388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78273-3BB1-4F53-8E8F-205BF271CC21}">
      <dsp:nvSpPr>
        <dsp:cNvPr id="0" name=""/>
        <dsp:cNvSpPr/>
      </dsp:nvSpPr>
      <dsp:spPr>
        <a:xfrm>
          <a:off x="4229121" y="1350270"/>
          <a:ext cx="1582166" cy="211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07"/>
              </a:lnTo>
              <a:lnTo>
                <a:pt x="1582166" y="118207"/>
              </a:lnTo>
              <a:lnTo>
                <a:pt x="1582166" y="211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1F65D-AF8D-406F-ACBD-BCE5AAD996B1}">
      <dsp:nvSpPr>
        <dsp:cNvPr id="0" name=""/>
        <dsp:cNvSpPr/>
      </dsp:nvSpPr>
      <dsp:spPr>
        <a:xfrm>
          <a:off x="4480272" y="199131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63039" y="45720"/>
              </a:lnTo>
              <a:lnTo>
                <a:pt x="63039" y="125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7E54E-D89F-4B73-AF0A-B3F26ADEE7A3}">
      <dsp:nvSpPr>
        <dsp:cNvPr id="0" name=""/>
        <dsp:cNvSpPr/>
      </dsp:nvSpPr>
      <dsp:spPr>
        <a:xfrm>
          <a:off x="4229121" y="1350270"/>
          <a:ext cx="296870" cy="211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07"/>
              </a:lnTo>
              <a:lnTo>
                <a:pt x="296870" y="118207"/>
              </a:lnTo>
              <a:lnTo>
                <a:pt x="296870" y="211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40436-00A9-4046-8A50-1F8AE74159D2}">
      <dsp:nvSpPr>
        <dsp:cNvPr id="0" name=""/>
        <dsp:cNvSpPr/>
      </dsp:nvSpPr>
      <dsp:spPr>
        <a:xfrm>
          <a:off x="3077247" y="2832577"/>
          <a:ext cx="91440" cy="156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8697A-A61E-4099-B5CC-468363C8CF16}">
      <dsp:nvSpPr>
        <dsp:cNvPr id="0" name=""/>
        <dsp:cNvSpPr/>
      </dsp:nvSpPr>
      <dsp:spPr>
        <a:xfrm>
          <a:off x="1994827" y="2054756"/>
          <a:ext cx="1128140" cy="179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071"/>
              </a:lnTo>
              <a:lnTo>
                <a:pt x="1128140" y="86071"/>
              </a:lnTo>
              <a:lnTo>
                <a:pt x="1128140" y="1791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3A482-EB12-4045-B1BA-EE1504B633E9}">
      <dsp:nvSpPr>
        <dsp:cNvPr id="0" name=""/>
        <dsp:cNvSpPr/>
      </dsp:nvSpPr>
      <dsp:spPr>
        <a:xfrm>
          <a:off x="1762652" y="2828176"/>
          <a:ext cx="91440" cy="148464"/>
        </a:xfrm>
        <a:custGeom>
          <a:avLst/>
          <a:gdLst/>
          <a:ahLst/>
          <a:cxnLst/>
          <a:rect l="0" t="0" r="0" b="0"/>
          <a:pathLst>
            <a:path>
              <a:moveTo>
                <a:pt x="47209" y="0"/>
              </a:moveTo>
              <a:lnTo>
                <a:pt x="47209" y="55394"/>
              </a:lnTo>
              <a:lnTo>
                <a:pt x="45720" y="55394"/>
              </a:lnTo>
              <a:lnTo>
                <a:pt x="45720" y="1484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A185C-74C1-417D-B381-03109CF58882}">
      <dsp:nvSpPr>
        <dsp:cNvPr id="0" name=""/>
        <dsp:cNvSpPr/>
      </dsp:nvSpPr>
      <dsp:spPr>
        <a:xfrm>
          <a:off x="1809862" y="2054756"/>
          <a:ext cx="184965" cy="187114"/>
        </a:xfrm>
        <a:custGeom>
          <a:avLst/>
          <a:gdLst/>
          <a:ahLst/>
          <a:cxnLst/>
          <a:rect l="0" t="0" r="0" b="0"/>
          <a:pathLst>
            <a:path>
              <a:moveTo>
                <a:pt x="184965" y="0"/>
              </a:moveTo>
              <a:lnTo>
                <a:pt x="184965" y="94044"/>
              </a:lnTo>
              <a:lnTo>
                <a:pt x="0" y="94044"/>
              </a:lnTo>
              <a:lnTo>
                <a:pt x="0" y="1871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BC627-E17A-4D22-A616-E9825DC69B63}">
      <dsp:nvSpPr>
        <dsp:cNvPr id="0" name=""/>
        <dsp:cNvSpPr/>
      </dsp:nvSpPr>
      <dsp:spPr>
        <a:xfrm>
          <a:off x="651691" y="2054756"/>
          <a:ext cx="1343136" cy="187114"/>
        </a:xfrm>
        <a:custGeom>
          <a:avLst/>
          <a:gdLst/>
          <a:ahLst/>
          <a:cxnLst/>
          <a:rect l="0" t="0" r="0" b="0"/>
          <a:pathLst>
            <a:path>
              <a:moveTo>
                <a:pt x="1343136" y="0"/>
              </a:moveTo>
              <a:lnTo>
                <a:pt x="1343136" y="94044"/>
              </a:lnTo>
              <a:lnTo>
                <a:pt x="0" y="94044"/>
              </a:lnTo>
              <a:lnTo>
                <a:pt x="0" y="1871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1DF3C-06B2-4230-9AFB-4158D3BC23CF}">
      <dsp:nvSpPr>
        <dsp:cNvPr id="0" name=""/>
        <dsp:cNvSpPr/>
      </dsp:nvSpPr>
      <dsp:spPr>
        <a:xfrm>
          <a:off x="1994827" y="1350270"/>
          <a:ext cx="2234294" cy="211277"/>
        </a:xfrm>
        <a:custGeom>
          <a:avLst/>
          <a:gdLst/>
          <a:ahLst/>
          <a:cxnLst/>
          <a:rect l="0" t="0" r="0" b="0"/>
          <a:pathLst>
            <a:path>
              <a:moveTo>
                <a:pt x="2234294" y="0"/>
              </a:moveTo>
              <a:lnTo>
                <a:pt x="2234294" y="118207"/>
              </a:lnTo>
              <a:lnTo>
                <a:pt x="0" y="118207"/>
              </a:lnTo>
              <a:lnTo>
                <a:pt x="0" y="211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89E03-74EB-4701-90A4-7222D5C3C634}">
      <dsp:nvSpPr>
        <dsp:cNvPr id="0" name=""/>
        <dsp:cNvSpPr/>
      </dsp:nvSpPr>
      <dsp:spPr>
        <a:xfrm>
          <a:off x="3479221" y="699933"/>
          <a:ext cx="1499799" cy="65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Education</a:t>
          </a:r>
          <a:endParaRPr kumimoji="0" lang="en-GB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Assistant College Manager (Education)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Elaine Davies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3479221" y="699933"/>
        <a:ext cx="1499799" cy="650337"/>
      </dsp:txXfrm>
    </dsp:sp>
    <dsp:sp modelId="{9F10FD8D-8EAD-4090-B266-802F90B240D4}">
      <dsp:nvSpPr>
        <dsp:cNvPr id="0" name=""/>
        <dsp:cNvSpPr/>
      </dsp:nvSpPr>
      <dsp:spPr>
        <a:xfrm>
          <a:off x="1469128" y="1561548"/>
          <a:ext cx="1051397" cy="493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Student  Services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College Student Centre Manager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Tim Rushforth 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1469128" y="1561548"/>
        <a:ext cx="1051397" cy="493208"/>
      </dsp:txXfrm>
    </dsp:sp>
    <dsp:sp modelId="{BF7391EF-A202-46C6-8D22-CC8FC4B25B12}">
      <dsp:nvSpPr>
        <dsp:cNvPr id="0" name=""/>
        <dsp:cNvSpPr/>
      </dsp:nvSpPr>
      <dsp:spPr>
        <a:xfrm>
          <a:off x="183026" y="2241871"/>
          <a:ext cx="937329" cy="577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Tremough</a:t>
          </a: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ASU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183026" y="2241871"/>
        <a:ext cx="937329" cy="577897"/>
      </dsp:txXfrm>
    </dsp:sp>
    <dsp:sp modelId="{0248FF54-A215-4ADF-A991-72CE932D4D80}">
      <dsp:nvSpPr>
        <dsp:cNvPr id="0" name=""/>
        <dsp:cNvSpPr/>
      </dsp:nvSpPr>
      <dsp:spPr>
        <a:xfrm>
          <a:off x="1211041" y="2241871"/>
          <a:ext cx="1197641" cy="586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Streatham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College Student </a:t>
          </a: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Centre  Manager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Tim Rushforth </a:t>
          </a:r>
        </a:p>
      </dsp:txBody>
      <dsp:txXfrm>
        <a:off x="1211041" y="2241871"/>
        <a:ext cx="1197641" cy="586305"/>
      </dsp:txXfrm>
    </dsp:sp>
    <dsp:sp modelId="{4E79487A-D50A-4D10-BC55-AD6B957110A8}">
      <dsp:nvSpPr>
        <dsp:cNvPr id="0" name=""/>
        <dsp:cNvSpPr/>
      </dsp:nvSpPr>
      <dsp:spPr>
        <a:xfrm>
          <a:off x="1232088" y="2976640"/>
          <a:ext cx="1152568" cy="743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Administrators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Audrey </a:t>
          </a:r>
          <a:r>
            <a:rPr lang="en-GB" sz="700" i="1" kern="1200" dirty="0" err="1" smtClean="0">
              <a:solidFill>
                <a:schemeClr val="tx1"/>
              </a:solidFill>
            </a:rPr>
            <a:t>Cowlard</a:t>
          </a:r>
          <a:r>
            <a:rPr lang="en-GB" sz="700" i="1" kern="1200" dirty="0" smtClean="0">
              <a:solidFill>
                <a:schemeClr val="tx1"/>
              </a:solidFill>
            </a:rPr>
            <a:t> 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accent4"/>
              </a:solidFill>
            </a:rPr>
            <a:t>Lillian </a:t>
          </a:r>
          <a:r>
            <a:rPr lang="en-GB" sz="700" i="1" kern="1200" dirty="0" err="1" smtClean="0">
              <a:solidFill>
                <a:schemeClr val="accent4"/>
              </a:solidFill>
            </a:rPr>
            <a:t>Bunni</a:t>
          </a:r>
          <a:r>
            <a:rPr lang="en-GB" sz="700" i="1" kern="1200" dirty="0" smtClean="0">
              <a:solidFill>
                <a:schemeClr val="accent4"/>
              </a:solidFill>
            </a:rPr>
            <a:t> 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3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Carole Lewis 0.8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1" kern="1200" dirty="0" smtClean="0">
              <a:solidFill>
                <a:schemeClr val="tx1"/>
              </a:solidFill>
            </a:rPr>
            <a:t>Administrative Assistant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accent4"/>
              </a:solidFill>
            </a:rPr>
            <a:t>Catherine Allen </a:t>
          </a:r>
          <a:r>
            <a:rPr lang="en-GB" sz="700" i="1" kern="1200" dirty="0" smtClean="0">
              <a:solidFill>
                <a:schemeClr val="accent4"/>
              </a:solidFill>
            </a:rPr>
            <a:t>0.8</a:t>
          </a:r>
          <a:endParaRPr lang="en-GB" sz="700" i="1" kern="1200" dirty="0" smtClean="0">
            <a:solidFill>
              <a:schemeClr val="tx1"/>
            </a:solidFill>
          </a:endParaRPr>
        </a:p>
      </dsp:txBody>
      <dsp:txXfrm>
        <a:off x="1232088" y="2976640"/>
        <a:ext cx="1152568" cy="743402"/>
      </dsp:txXfrm>
    </dsp:sp>
    <dsp:sp modelId="{46F5DFAC-C0A3-4AFD-A656-605F3A49D73F}">
      <dsp:nvSpPr>
        <dsp:cNvPr id="0" name=""/>
        <dsp:cNvSpPr/>
      </dsp:nvSpPr>
      <dsp:spPr>
        <a:xfrm>
          <a:off x="2530427" y="2233898"/>
          <a:ext cx="1185081" cy="598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St Luke’s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College Student Centre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kern="1200" dirty="0" smtClean="0">
              <a:solidFill>
                <a:schemeClr val="tx1"/>
              </a:solidFill>
            </a:rPr>
            <a:t>Campus oversight: Lisa Fripp   (Partnership Team)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530427" y="2233898"/>
        <a:ext cx="1185081" cy="598678"/>
      </dsp:txXfrm>
    </dsp:sp>
    <dsp:sp modelId="{2719FA50-D356-4F70-9A8C-1E195B236059}">
      <dsp:nvSpPr>
        <dsp:cNvPr id="0" name=""/>
        <dsp:cNvSpPr/>
      </dsp:nvSpPr>
      <dsp:spPr>
        <a:xfrm>
          <a:off x="2507164" y="2989014"/>
          <a:ext cx="1231607" cy="7265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Administrator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Sam Phillips 0.6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Administrative Assistants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Tom Allen  0.8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Carole Miller  </a:t>
          </a:r>
          <a:r>
            <a:rPr lang="en-GB" sz="700" i="1" kern="1200" dirty="0" smtClean="0">
              <a:solidFill>
                <a:schemeClr val="tx1"/>
              </a:solidFill>
            </a:rPr>
            <a:t>0.6</a:t>
          </a:r>
          <a:endParaRPr lang="en-GB" sz="700" i="1" kern="1200" dirty="0" smtClean="0">
            <a:solidFill>
              <a:schemeClr val="tx1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Sam Chalmers</a:t>
          </a:r>
        </a:p>
      </dsp:txBody>
      <dsp:txXfrm>
        <a:off x="2507164" y="2989014"/>
        <a:ext cx="1231607" cy="726579"/>
      </dsp:txXfrm>
    </dsp:sp>
    <dsp:sp modelId="{29230576-045B-43CB-8034-F0C33176D42F}">
      <dsp:nvSpPr>
        <dsp:cNvPr id="0" name=""/>
        <dsp:cNvSpPr/>
      </dsp:nvSpPr>
      <dsp:spPr>
        <a:xfrm>
          <a:off x="3980256" y="1561548"/>
          <a:ext cx="1091470" cy="475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Partnership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Partnership Director</a:t>
          </a: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Jos</a:t>
          </a: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Sumner 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3980256" y="1561548"/>
        <a:ext cx="1091470" cy="475485"/>
      </dsp:txXfrm>
    </dsp:sp>
    <dsp:sp modelId="{A65829B7-5319-4102-BE15-FDAC003AA499}">
      <dsp:nvSpPr>
        <dsp:cNvPr id="0" name=""/>
        <dsp:cNvSpPr/>
      </dsp:nvSpPr>
      <dsp:spPr>
        <a:xfrm>
          <a:off x="3981834" y="2116523"/>
          <a:ext cx="1122955" cy="1409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GB" sz="700" b="1" i="0" kern="1200" dirty="0" smtClean="0">
            <a:solidFill>
              <a:schemeClr val="tx1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Partnership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Co-ordinators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Rachel Ware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Lynda King 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ITE Programme Manager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Lisa Fripp 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Administrator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Lucy </a:t>
          </a:r>
          <a:r>
            <a:rPr lang="en-GB" sz="700" i="1" kern="1200" dirty="0" err="1" smtClean="0">
              <a:solidFill>
                <a:schemeClr val="tx1"/>
              </a:solidFill>
            </a:rPr>
            <a:t>Brigden</a:t>
          </a:r>
          <a:r>
            <a:rPr lang="en-GB" sz="700" i="1" kern="1200" dirty="0" smtClean="0">
              <a:solidFill>
                <a:schemeClr val="tx1"/>
              </a:solidFill>
            </a:rPr>
            <a:t> </a:t>
          </a:r>
          <a:endParaRPr lang="en-GB" sz="700" i="1" kern="1200" dirty="0" smtClean="0">
            <a:solidFill>
              <a:schemeClr val="tx1"/>
            </a:solidFill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Administrative Assistants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Alana Mitchell</a:t>
          </a:r>
          <a:endParaRPr lang="en-GB" sz="700" i="1" kern="1200" dirty="0" smtClean="0">
            <a:solidFill>
              <a:schemeClr val="tx1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Debbie Mitchell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>
        <a:off x="3981834" y="2116523"/>
        <a:ext cx="1122955" cy="1409034"/>
      </dsp:txXfrm>
    </dsp:sp>
    <dsp:sp modelId="{A7811137-4DDC-4ADE-A080-847BF8252136}">
      <dsp:nvSpPr>
        <dsp:cNvPr id="0" name=""/>
        <dsp:cNvSpPr/>
      </dsp:nvSpPr>
      <dsp:spPr>
        <a:xfrm>
          <a:off x="5368097" y="1561548"/>
          <a:ext cx="886380" cy="2220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Programme Support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(UG/PGT)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Academic /Programme Support Managers</a:t>
          </a: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Sally Slater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Rebecca Pace 0.6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(based primarily at St Luke’s)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Senior Administrator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GB" sz="700" b="0" i="1" kern="1200" dirty="0" smtClean="0">
              <a:solidFill>
                <a:schemeClr val="tx1"/>
              </a:solidFill>
            </a:rPr>
            <a:t>Julia Southcott  </a:t>
          </a:r>
          <a:r>
            <a:rPr lang="en-GB" sz="700" b="0" i="1" kern="1200" dirty="0" smtClean="0">
              <a:solidFill>
                <a:schemeClr val="tx1"/>
              </a:solidFill>
            </a:rPr>
            <a:t>0.5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- Team Leader and QA Support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5368097" y="1561548"/>
        <a:ext cx="886380" cy="2220169"/>
      </dsp:txXfrm>
    </dsp:sp>
    <dsp:sp modelId="{D2A26792-A6F0-445B-8CF2-229C35278184}">
      <dsp:nvSpPr>
        <dsp:cNvPr id="0" name=""/>
        <dsp:cNvSpPr/>
      </dsp:nvSpPr>
      <dsp:spPr>
        <a:xfrm>
          <a:off x="2944300" y="4170656"/>
          <a:ext cx="1058098" cy="53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Education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Academic/Programme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Support Manager</a:t>
          </a: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kern="1200" dirty="0" smtClean="0">
              <a:solidFill>
                <a:schemeClr val="tx1"/>
              </a:solidFill>
            </a:rPr>
            <a:t>Rebecca Pace 0.6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944300" y="4170656"/>
        <a:ext cx="1058098" cy="537780"/>
      </dsp:txXfrm>
    </dsp:sp>
    <dsp:sp modelId="{7B108751-1B30-48C2-AAA0-CA1945A4BF44}">
      <dsp:nvSpPr>
        <dsp:cNvPr id="0" name=""/>
        <dsp:cNvSpPr/>
      </dsp:nvSpPr>
      <dsp:spPr>
        <a:xfrm>
          <a:off x="2976852" y="4953046"/>
          <a:ext cx="1002478" cy="949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Administrative Assistants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err="1" smtClean="0">
              <a:solidFill>
                <a:schemeClr val="tx1"/>
              </a:solidFill>
            </a:rPr>
            <a:t>Jemma</a:t>
          </a:r>
          <a:r>
            <a:rPr lang="en-GB" sz="700" i="1" kern="1200" dirty="0" smtClean="0">
              <a:solidFill>
                <a:schemeClr val="tx1"/>
              </a:solidFill>
            </a:rPr>
            <a:t> Allard 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Tracey Hooper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Suzanne Seaton 0.8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1" kern="1200" dirty="0" smtClean="0">
              <a:solidFill>
                <a:schemeClr val="tx1"/>
              </a:solidFill>
            </a:rPr>
            <a:t>Race Equality Resource Officer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Sara Bennett  0.2</a:t>
          </a:r>
          <a:endParaRPr lang="en-GB" sz="700" i="1" kern="1200" dirty="0">
            <a:solidFill>
              <a:schemeClr val="tx1"/>
            </a:solidFill>
          </a:endParaRPr>
        </a:p>
      </dsp:txBody>
      <dsp:txXfrm>
        <a:off x="2976852" y="4953046"/>
        <a:ext cx="1002478" cy="949991"/>
      </dsp:txXfrm>
    </dsp:sp>
    <dsp:sp modelId="{A9EA3DF6-6E8E-4407-9187-9372D2013CB4}">
      <dsp:nvSpPr>
        <dsp:cNvPr id="0" name=""/>
        <dsp:cNvSpPr/>
      </dsp:nvSpPr>
      <dsp:spPr>
        <a:xfrm>
          <a:off x="4188538" y="4170656"/>
          <a:ext cx="927623" cy="490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Law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Senior Administrator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Tom </a:t>
          </a:r>
          <a:r>
            <a:rPr kumimoji="0" lang="en-GB" sz="700" b="0" i="1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Begbie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4188538" y="4170656"/>
        <a:ext cx="927623" cy="490447"/>
      </dsp:txXfrm>
    </dsp:sp>
    <dsp:sp modelId="{C813C980-DF41-4046-81EF-03C14A4F6C6D}">
      <dsp:nvSpPr>
        <dsp:cNvPr id="0" name=""/>
        <dsp:cNvSpPr/>
      </dsp:nvSpPr>
      <dsp:spPr>
        <a:xfrm>
          <a:off x="4440760" y="4905714"/>
          <a:ext cx="864034" cy="332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Administrator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Sarah Roberts </a:t>
          </a:r>
          <a:endParaRPr lang="en-GB" sz="700" i="1" kern="1200" dirty="0">
            <a:solidFill>
              <a:schemeClr val="tx1"/>
            </a:solidFill>
          </a:endParaRPr>
        </a:p>
      </dsp:txBody>
      <dsp:txXfrm>
        <a:off x="4440760" y="4905714"/>
        <a:ext cx="864034" cy="332454"/>
      </dsp:txXfrm>
    </dsp:sp>
    <dsp:sp modelId="{93FC36DD-AABF-4C54-A416-6785E5E3A775}">
      <dsp:nvSpPr>
        <dsp:cNvPr id="0" name=""/>
        <dsp:cNvSpPr/>
      </dsp:nvSpPr>
      <dsp:spPr>
        <a:xfrm>
          <a:off x="4410384" y="5429276"/>
          <a:ext cx="886380" cy="475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err="1" smtClean="0">
              <a:solidFill>
                <a:schemeClr val="tx1"/>
              </a:solidFill>
            </a:rPr>
            <a:t>Tremough</a:t>
          </a:r>
          <a:endParaRPr lang="en-GB" sz="700" b="1" kern="1200" dirty="0" smtClean="0">
            <a:solidFill>
              <a:schemeClr val="tx1"/>
            </a:solidFill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Administrator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Irene </a:t>
          </a:r>
          <a:r>
            <a:rPr lang="en-GB" sz="700" i="1" kern="1200" dirty="0" err="1" smtClean="0">
              <a:solidFill>
                <a:schemeClr val="tx1"/>
              </a:solidFill>
            </a:rPr>
            <a:t>Christophers</a:t>
          </a:r>
          <a:r>
            <a:rPr lang="en-GB" sz="700" i="1" kern="1200" dirty="0" smtClean="0">
              <a:solidFill>
                <a:schemeClr val="tx1"/>
              </a:solidFill>
            </a:rPr>
            <a:t> </a:t>
          </a:r>
        </a:p>
      </dsp:txBody>
      <dsp:txXfrm>
        <a:off x="4410384" y="5429276"/>
        <a:ext cx="886380" cy="475494"/>
      </dsp:txXfrm>
    </dsp:sp>
    <dsp:sp modelId="{11093985-5DED-45D2-B767-41A7ED0B842D}">
      <dsp:nvSpPr>
        <dsp:cNvPr id="0" name=""/>
        <dsp:cNvSpPr/>
      </dsp:nvSpPr>
      <dsp:spPr>
        <a:xfrm>
          <a:off x="5302301" y="4170656"/>
          <a:ext cx="880689" cy="530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IAIS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Programme Manager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kern="1200" dirty="0" smtClean="0">
              <a:solidFill>
                <a:schemeClr val="tx1"/>
              </a:solidFill>
            </a:rPr>
            <a:t>Jane Clark 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5302301" y="4170656"/>
        <a:ext cx="880689" cy="530560"/>
      </dsp:txXfrm>
    </dsp:sp>
    <dsp:sp modelId="{5EAB656D-E7DE-4EFF-8573-2A667C26B6B4}">
      <dsp:nvSpPr>
        <dsp:cNvPr id="0" name=""/>
        <dsp:cNvSpPr/>
      </dsp:nvSpPr>
      <dsp:spPr>
        <a:xfrm>
          <a:off x="6369131" y="4153133"/>
          <a:ext cx="886380" cy="564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Politics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Senior Administrator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kern="1200" dirty="0" smtClean="0">
              <a:solidFill>
                <a:schemeClr val="tx1"/>
              </a:solidFill>
            </a:rPr>
            <a:t>Julia Southcott 0.5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6369131" y="4153133"/>
        <a:ext cx="886380" cy="564978"/>
      </dsp:txXfrm>
    </dsp:sp>
    <dsp:sp modelId="{2103283C-750C-4383-BF21-F21406FE3BF1}">
      <dsp:nvSpPr>
        <dsp:cNvPr id="0" name=""/>
        <dsp:cNvSpPr/>
      </dsp:nvSpPr>
      <dsp:spPr>
        <a:xfrm>
          <a:off x="6611042" y="4980245"/>
          <a:ext cx="888640" cy="5143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Administrators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Jenny </a:t>
          </a:r>
          <a:r>
            <a:rPr lang="en-GB" sz="700" i="1" kern="1200" dirty="0" err="1" smtClean="0">
              <a:solidFill>
                <a:schemeClr val="tx1"/>
              </a:solidFill>
            </a:rPr>
            <a:t>Wlasak</a:t>
          </a:r>
          <a:r>
            <a:rPr lang="en-GB" sz="700" i="1" kern="1200" dirty="0" smtClean="0">
              <a:solidFill>
                <a:schemeClr val="tx1"/>
              </a:solidFill>
            </a:rPr>
            <a:t>  </a:t>
          </a:r>
          <a:r>
            <a:rPr lang="en-GB" sz="700" i="1" kern="1200" dirty="0" smtClean="0">
              <a:solidFill>
                <a:schemeClr val="tx1"/>
              </a:solidFill>
            </a:rPr>
            <a:t>0.6</a:t>
          </a:r>
          <a:endParaRPr lang="en-GB" sz="700" i="1" kern="1200" dirty="0" smtClean="0">
            <a:solidFill>
              <a:schemeClr val="tx1"/>
            </a:solidFill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Susan </a:t>
          </a:r>
          <a:r>
            <a:rPr lang="en-GB" sz="700" i="1" kern="1200" dirty="0" err="1" smtClean="0">
              <a:solidFill>
                <a:schemeClr val="tx1"/>
              </a:solidFill>
            </a:rPr>
            <a:t>Margetts</a:t>
          </a:r>
          <a:endParaRPr lang="en-GB" sz="700" i="1" kern="1200" dirty="0" smtClean="0">
            <a:solidFill>
              <a:schemeClr val="tx1"/>
            </a:solidFill>
          </a:endParaRPr>
        </a:p>
      </dsp:txBody>
      <dsp:txXfrm>
        <a:off x="6611042" y="4980245"/>
        <a:ext cx="888640" cy="514370"/>
      </dsp:txXfrm>
    </dsp:sp>
    <dsp:sp modelId="{E7F48FF5-E12E-489D-9DD4-88666255E555}">
      <dsp:nvSpPr>
        <dsp:cNvPr id="0" name=""/>
        <dsp:cNvSpPr/>
      </dsp:nvSpPr>
      <dsp:spPr>
        <a:xfrm>
          <a:off x="6611042" y="5680756"/>
          <a:ext cx="878987" cy="410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err="1" smtClean="0">
              <a:solidFill>
                <a:schemeClr val="tx1"/>
              </a:solidFill>
            </a:rPr>
            <a:t>Tremough</a:t>
          </a:r>
          <a:endParaRPr lang="en-GB" sz="7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700" b="1" i="0" kern="1200" dirty="0" smtClean="0">
              <a:solidFill>
                <a:schemeClr val="tx1"/>
              </a:solidFill>
            </a:rPr>
            <a:t>Administrator</a:t>
          </a:r>
          <a:endParaRPr lang="en-GB" sz="700" b="1" i="0" kern="1200" dirty="0" smtClean="0">
            <a:solidFill>
              <a:schemeClr val="tx1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0" i="1" kern="1200" dirty="0" err="1" smtClean="0">
              <a:solidFill>
                <a:schemeClr val="tx1"/>
              </a:solidFill>
            </a:rPr>
            <a:t>Linds</a:t>
          </a:r>
          <a:r>
            <a:rPr lang="en-GB" sz="700" b="0" i="1" kern="1200" dirty="0" smtClean="0">
              <a:solidFill>
                <a:schemeClr val="tx1"/>
              </a:solidFill>
            </a:rPr>
            <a:t> Langstaff0.6</a:t>
          </a:r>
          <a:endParaRPr lang="en-GB" sz="700" b="0" i="1" kern="1200" dirty="0">
            <a:solidFill>
              <a:schemeClr val="tx1"/>
            </a:solidFill>
          </a:endParaRPr>
        </a:p>
      </dsp:txBody>
      <dsp:txXfrm>
        <a:off x="6611042" y="5680756"/>
        <a:ext cx="878987" cy="410464"/>
      </dsp:txXfrm>
    </dsp:sp>
    <dsp:sp modelId="{44C30D52-4B74-4600-942E-B77E751116D8}">
      <dsp:nvSpPr>
        <dsp:cNvPr id="0" name=""/>
        <dsp:cNvSpPr/>
      </dsp:nvSpPr>
      <dsp:spPr>
        <a:xfrm>
          <a:off x="7317389" y="4159284"/>
          <a:ext cx="891822" cy="506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Sociology &amp;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Philosophy</a:t>
          </a: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Administrator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700" i="1" kern="1200" dirty="0" smtClean="0">
              <a:solidFill>
                <a:schemeClr val="tx1"/>
              </a:solidFill>
            </a:rPr>
            <a:t>Dave Morning 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7317389" y="4159284"/>
        <a:ext cx="891822" cy="506220"/>
      </dsp:txXfrm>
    </dsp:sp>
    <dsp:sp modelId="{49FE6BE7-B6E0-4290-B3B3-5DAD28C191A3}">
      <dsp:nvSpPr>
        <dsp:cNvPr id="0" name=""/>
        <dsp:cNvSpPr/>
      </dsp:nvSpPr>
      <dsp:spPr>
        <a:xfrm>
          <a:off x="6623677" y="1560674"/>
          <a:ext cx="886380" cy="4089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ELaC</a:t>
          </a:r>
          <a:endParaRPr kumimoji="0" lang="en-GB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ELaC</a:t>
          </a:r>
          <a:r>
            <a:rPr kumimoji="0" lang="en-GB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Manager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Mike Jeffries </a:t>
          </a:r>
          <a:endParaRPr kumimoji="0" lang="en-GB" sz="7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6623677" y="1560674"/>
        <a:ext cx="886380" cy="408989"/>
      </dsp:txXfrm>
    </dsp:sp>
    <dsp:sp modelId="{18C38FA0-0DF2-4B02-B964-66EFD6144E4A}">
      <dsp:nvSpPr>
        <dsp:cNvPr id="0" name=""/>
        <dsp:cNvSpPr/>
      </dsp:nvSpPr>
      <dsp:spPr>
        <a:xfrm>
          <a:off x="6623602" y="2155803"/>
          <a:ext cx="886530" cy="832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Computing Development Officers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Rich Osborne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Jeremy Miller 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b="1" i="0" kern="1200" dirty="0" smtClean="0">
              <a:solidFill>
                <a:schemeClr val="tx1"/>
              </a:solidFill>
            </a:rPr>
            <a:t>Technician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700" i="1" kern="1200" dirty="0" smtClean="0">
              <a:solidFill>
                <a:schemeClr val="tx1"/>
              </a:solidFill>
            </a:rPr>
            <a:t>Richard Holding</a:t>
          </a:r>
        </a:p>
      </dsp:txBody>
      <dsp:txXfrm>
        <a:off x="6623602" y="2155803"/>
        <a:ext cx="886530" cy="8325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986FF-7C74-4566-BB65-5DB732C91052}">
      <dsp:nvSpPr>
        <dsp:cNvPr id="0" name=""/>
        <dsp:cNvSpPr/>
      </dsp:nvSpPr>
      <dsp:spPr>
        <a:xfrm>
          <a:off x="3657083" y="832603"/>
          <a:ext cx="2245593" cy="467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886"/>
              </a:lnTo>
              <a:lnTo>
                <a:pt x="2245593" y="372886"/>
              </a:lnTo>
              <a:lnTo>
                <a:pt x="2245593" y="4676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95D23-954A-4B31-947F-1B302109BA17}">
      <dsp:nvSpPr>
        <dsp:cNvPr id="0" name=""/>
        <dsp:cNvSpPr/>
      </dsp:nvSpPr>
      <dsp:spPr>
        <a:xfrm>
          <a:off x="3459035" y="3074209"/>
          <a:ext cx="297366" cy="148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0818"/>
              </a:lnTo>
              <a:lnTo>
                <a:pt x="297366" y="14808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902D0-CF0F-4897-897F-9A74C64B85F2}">
      <dsp:nvSpPr>
        <dsp:cNvPr id="0" name=""/>
        <dsp:cNvSpPr/>
      </dsp:nvSpPr>
      <dsp:spPr>
        <a:xfrm>
          <a:off x="3459035" y="3074209"/>
          <a:ext cx="258307" cy="603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3691"/>
              </a:lnTo>
              <a:lnTo>
                <a:pt x="258307" y="6036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1853F-0BE8-480B-8751-24E50BEA9854}">
      <dsp:nvSpPr>
        <dsp:cNvPr id="0" name=""/>
        <dsp:cNvSpPr/>
      </dsp:nvSpPr>
      <dsp:spPr>
        <a:xfrm>
          <a:off x="4071805" y="1977378"/>
          <a:ext cx="91440" cy="189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5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0DE5A-B9DF-4952-AF67-19B39713E46A}">
      <dsp:nvSpPr>
        <dsp:cNvPr id="0" name=""/>
        <dsp:cNvSpPr/>
      </dsp:nvSpPr>
      <dsp:spPr>
        <a:xfrm>
          <a:off x="3657083" y="832603"/>
          <a:ext cx="460441" cy="467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886"/>
              </a:lnTo>
              <a:lnTo>
                <a:pt x="460441" y="372886"/>
              </a:lnTo>
              <a:lnTo>
                <a:pt x="460441" y="4676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01F69-7BF3-4ACC-9605-496C30B0D356}">
      <dsp:nvSpPr>
        <dsp:cNvPr id="0" name=""/>
        <dsp:cNvSpPr/>
      </dsp:nvSpPr>
      <dsp:spPr>
        <a:xfrm>
          <a:off x="1583963" y="2003145"/>
          <a:ext cx="809954" cy="189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82"/>
              </a:lnTo>
              <a:lnTo>
                <a:pt x="809954" y="94782"/>
              </a:lnTo>
              <a:lnTo>
                <a:pt x="809954" y="1895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C8A64-DEFE-490A-80BA-C4306F03EE22}">
      <dsp:nvSpPr>
        <dsp:cNvPr id="0" name=""/>
        <dsp:cNvSpPr/>
      </dsp:nvSpPr>
      <dsp:spPr>
        <a:xfrm>
          <a:off x="788903" y="2794153"/>
          <a:ext cx="781262" cy="158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91"/>
              </a:lnTo>
              <a:lnTo>
                <a:pt x="781262" y="63391"/>
              </a:lnTo>
              <a:lnTo>
                <a:pt x="781262" y="158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3DA75-6903-434D-B0C2-35E1A79E17BB}">
      <dsp:nvSpPr>
        <dsp:cNvPr id="0" name=""/>
        <dsp:cNvSpPr/>
      </dsp:nvSpPr>
      <dsp:spPr>
        <a:xfrm>
          <a:off x="788903" y="2003145"/>
          <a:ext cx="795060" cy="189281"/>
        </a:xfrm>
        <a:custGeom>
          <a:avLst/>
          <a:gdLst/>
          <a:ahLst/>
          <a:cxnLst/>
          <a:rect l="0" t="0" r="0" b="0"/>
          <a:pathLst>
            <a:path>
              <a:moveTo>
                <a:pt x="795060" y="0"/>
              </a:moveTo>
              <a:lnTo>
                <a:pt x="795060" y="94498"/>
              </a:lnTo>
              <a:lnTo>
                <a:pt x="0" y="94498"/>
              </a:lnTo>
              <a:lnTo>
                <a:pt x="0" y="1892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12A4F-CE01-4F84-ADF9-FC75A1C81625}">
      <dsp:nvSpPr>
        <dsp:cNvPr id="0" name=""/>
        <dsp:cNvSpPr/>
      </dsp:nvSpPr>
      <dsp:spPr>
        <a:xfrm>
          <a:off x="1583963" y="832603"/>
          <a:ext cx="2073120" cy="467669"/>
        </a:xfrm>
        <a:custGeom>
          <a:avLst/>
          <a:gdLst/>
          <a:ahLst/>
          <a:cxnLst/>
          <a:rect l="0" t="0" r="0" b="0"/>
          <a:pathLst>
            <a:path>
              <a:moveTo>
                <a:pt x="2073120" y="0"/>
              </a:moveTo>
              <a:lnTo>
                <a:pt x="2073120" y="372886"/>
              </a:lnTo>
              <a:lnTo>
                <a:pt x="0" y="372886"/>
              </a:lnTo>
              <a:lnTo>
                <a:pt x="0" y="4676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D1E1D-B071-4693-BB11-9940D0A2E847}">
      <dsp:nvSpPr>
        <dsp:cNvPr id="0" name=""/>
        <dsp:cNvSpPr/>
      </dsp:nvSpPr>
      <dsp:spPr>
        <a:xfrm>
          <a:off x="2385008" y="0"/>
          <a:ext cx="2544150" cy="8326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1" i="0" u="none" strike="noStrike" kern="1200" cap="none" normalizeH="0" baseline="0" dirty="0" smtClean="0">
              <a:ln/>
              <a:effectLst/>
              <a:latin typeface="Arial" charset="0"/>
            </a:rPr>
            <a:t>Research &amp; Finance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900" b="1" i="0" u="none" strike="noStrike" kern="1200" cap="none" normalizeH="0" baseline="0" dirty="0" smtClean="0">
              <a:ln/>
              <a:effectLst/>
              <a:latin typeface="Arial" charset="0"/>
            </a:rPr>
            <a:t>Assistant College Manager</a:t>
          </a:r>
          <a:endParaRPr kumimoji="0" lang="en-GB" sz="9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0.5 Joanna Lunnon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1.0 Hannah Pike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2385008" y="0"/>
        <a:ext cx="2544150" cy="832603"/>
      </dsp:txXfrm>
    </dsp:sp>
    <dsp:sp modelId="{B1D6F4D7-5BEA-46CD-BF31-A01949252C0D}">
      <dsp:nvSpPr>
        <dsp:cNvPr id="0" name=""/>
        <dsp:cNvSpPr/>
      </dsp:nvSpPr>
      <dsp:spPr>
        <a:xfrm>
          <a:off x="852321" y="1300272"/>
          <a:ext cx="1463283" cy="7028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/>
              <a:effectLst/>
              <a:latin typeface="Arial" charset="0"/>
            </a:rPr>
            <a:t>Finance Manager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Vacant 0.8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(at a later date</a:t>
          </a:r>
          <a:r>
            <a:rPr kumimoji="0" lang="en-GB" sz="900" b="0" i="1" u="none" strike="noStrike" kern="1200" cap="none" normalizeH="0" baseline="0" dirty="0" smtClean="0">
              <a:ln/>
              <a:effectLst/>
              <a:latin typeface="Arial" charset="0"/>
            </a:rPr>
            <a:t>)</a:t>
          </a:r>
        </a:p>
      </dsp:txBody>
      <dsp:txXfrm>
        <a:off x="852321" y="1300272"/>
        <a:ext cx="1463283" cy="702872"/>
      </dsp:txXfrm>
    </dsp:sp>
    <dsp:sp modelId="{F75681C5-0B9F-4B3D-B70C-A7CC1097F707}">
      <dsp:nvSpPr>
        <dsp:cNvPr id="0" name=""/>
        <dsp:cNvSpPr/>
      </dsp:nvSpPr>
      <dsp:spPr>
        <a:xfrm>
          <a:off x="73730" y="2192426"/>
          <a:ext cx="1430344" cy="6017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/>
              <a:effectLst/>
              <a:latin typeface="Arial" charset="0"/>
            </a:rPr>
            <a:t>Senior Finance Administrator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Mike Phillips 0.5 *</a:t>
          </a:r>
        </a:p>
      </dsp:txBody>
      <dsp:txXfrm>
        <a:off x="73730" y="2192426"/>
        <a:ext cx="1430344" cy="601726"/>
      </dsp:txXfrm>
    </dsp:sp>
    <dsp:sp modelId="{EEBA242C-D688-4BAA-8A1F-8A4B181DFEE1}">
      <dsp:nvSpPr>
        <dsp:cNvPr id="0" name=""/>
        <dsp:cNvSpPr/>
      </dsp:nvSpPr>
      <dsp:spPr>
        <a:xfrm>
          <a:off x="792085" y="2952327"/>
          <a:ext cx="1556161" cy="6853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Finance Administrator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Sally Seedhouse0.6 *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Jean Wyatt 0.6 </a:t>
          </a:r>
          <a:r>
            <a:rPr lang="en-GB" sz="800" i="1" kern="1200" dirty="0" smtClean="0"/>
            <a:t>*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Claire Greener 0.6 (contract)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Lucy Smith 0.2 *</a:t>
          </a:r>
          <a:endParaRPr lang="en-GB" sz="800" i="1" kern="1200" dirty="0"/>
        </a:p>
      </dsp:txBody>
      <dsp:txXfrm>
        <a:off x="792085" y="2952327"/>
        <a:ext cx="1556161" cy="685342"/>
      </dsp:txXfrm>
    </dsp:sp>
    <dsp:sp modelId="{B8746CB8-A2A2-492B-92EA-4DFF2FA1533C}">
      <dsp:nvSpPr>
        <dsp:cNvPr id="0" name=""/>
        <dsp:cNvSpPr/>
      </dsp:nvSpPr>
      <dsp:spPr>
        <a:xfrm>
          <a:off x="1682988" y="2192711"/>
          <a:ext cx="1421858" cy="5993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/>
              <a:effectLst/>
              <a:latin typeface="Arial" charset="0"/>
            </a:rPr>
            <a:t>Research &amp; Finance Administrator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Caroline </a:t>
          </a:r>
          <a:r>
            <a:rPr kumimoji="0" lang="en-GB" sz="800" b="0" i="1" u="none" strike="noStrike" kern="1200" cap="none" normalizeH="0" baseline="0" dirty="0" err="1" smtClean="0">
              <a:ln/>
              <a:effectLst/>
              <a:latin typeface="Arial" charset="0"/>
            </a:rPr>
            <a:t>Sandford</a:t>
          </a: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 0.6 *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682988" y="2192711"/>
        <a:ext cx="1421858" cy="599361"/>
      </dsp:txXfrm>
    </dsp:sp>
    <dsp:sp modelId="{CE082A04-A3D8-4F55-8016-9F3140A48D0A}">
      <dsp:nvSpPr>
        <dsp:cNvPr id="0" name=""/>
        <dsp:cNvSpPr/>
      </dsp:nvSpPr>
      <dsp:spPr>
        <a:xfrm>
          <a:off x="3243826" y="1300272"/>
          <a:ext cx="1747397" cy="677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/>
              <a:effectLst/>
              <a:latin typeface="Arial" charset="0"/>
            </a:rPr>
            <a:t>Research Manager</a:t>
          </a:r>
          <a:endParaRPr kumimoji="0" lang="en-GB" sz="8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Karan Ogden 0.8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Roz Davis </a:t>
          </a: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0.8</a:t>
          </a:r>
          <a:endParaRPr kumimoji="0" lang="en-GB" sz="800" b="0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3243826" y="1300272"/>
        <a:ext cx="1747397" cy="677105"/>
      </dsp:txXfrm>
    </dsp:sp>
    <dsp:sp modelId="{7C7FCD64-7B5C-4D9B-926E-55C1B9527BEA}">
      <dsp:nvSpPr>
        <dsp:cNvPr id="0" name=""/>
        <dsp:cNvSpPr/>
      </dsp:nvSpPr>
      <dsp:spPr>
        <a:xfrm>
          <a:off x="3294413" y="2166943"/>
          <a:ext cx="1646223" cy="907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/>
              <a:effectLst/>
              <a:latin typeface="Arial" charset="0"/>
            </a:rPr>
            <a:t>Senior Research Administrator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Fiona </a:t>
          </a:r>
          <a:r>
            <a:rPr kumimoji="0" lang="en-GB" sz="800" b="0" i="1" u="none" strike="noStrike" kern="1200" cap="none" normalizeH="0" baseline="0" dirty="0" err="1" smtClean="0">
              <a:ln/>
              <a:effectLst/>
              <a:latin typeface="Arial" charset="0"/>
            </a:rPr>
            <a:t>Raffael</a:t>
          </a: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 0.4 *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Marilyn Stephens 0.2 *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Jane Clark 0.8</a:t>
          </a:r>
          <a:endParaRPr kumimoji="0" lang="en-GB" sz="800" b="0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3294413" y="2166943"/>
        <a:ext cx="1646223" cy="907265"/>
      </dsp:txXfrm>
    </dsp:sp>
    <dsp:sp modelId="{D9037AC8-E59D-4D9C-AEDA-E526647D3986}">
      <dsp:nvSpPr>
        <dsp:cNvPr id="0" name=""/>
        <dsp:cNvSpPr/>
      </dsp:nvSpPr>
      <dsp:spPr>
        <a:xfrm>
          <a:off x="3717343" y="3249494"/>
          <a:ext cx="1986051" cy="856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Research Administrator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Jess Barrett </a:t>
          </a:r>
          <a:r>
            <a:rPr lang="en-GB" sz="800" i="1" kern="1200" dirty="0" smtClean="0"/>
            <a:t>0.66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Caroline </a:t>
          </a:r>
          <a:r>
            <a:rPr lang="en-GB" sz="800" i="1" kern="1200" dirty="0" err="1" smtClean="0"/>
            <a:t>Sandford</a:t>
          </a:r>
          <a:r>
            <a:rPr lang="en-GB" sz="800" i="1" kern="1200" dirty="0" smtClean="0"/>
            <a:t> 0.4*</a:t>
          </a:r>
          <a:endParaRPr lang="en-GB" sz="800" i="1" kern="1200" dirty="0" smtClean="0"/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Tamara Snell 0.6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Jo Moncur 0.5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Lucy Smith 0.2 *</a:t>
          </a:r>
          <a:endParaRPr lang="en-GB" sz="800" i="1" kern="1200" dirty="0"/>
        </a:p>
      </dsp:txBody>
      <dsp:txXfrm>
        <a:off x="3717343" y="3249494"/>
        <a:ext cx="1986051" cy="856813"/>
      </dsp:txXfrm>
    </dsp:sp>
    <dsp:sp modelId="{7ABC140D-5030-4768-BF8E-EB1594959ADC}">
      <dsp:nvSpPr>
        <dsp:cNvPr id="0" name=""/>
        <dsp:cNvSpPr/>
      </dsp:nvSpPr>
      <dsp:spPr>
        <a:xfrm>
          <a:off x="3756402" y="4295873"/>
          <a:ext cx="1925597" cy="5183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800" b="1" i="0" u="none" strike="noStrike" kern="1200" cap="none" normalizeH="0" baseline="0" dirty="0" smtClean="0">
              <a:ln/>
              <a:effectLst/>
              <a:latin typeface="Arial" charset="0"/>
            </a:rPr>
            <a:t>Research Assistant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Lucy Smith 0.2 *</a:t>
          </a:r>
        </a:p>
      </dsp:txBody>
      <dsp:txXfrm>
        <a:off x="3756402" y="4295873"/>
        <a:ext cx="1925597" cy="518308"/>
      </dsp:txXfrm>
    </dsp:sp>
    <dsp:sp modelId="{13AEC0AD-B422-4FEE-BA7E-94B16831B57E}">
      <dsp:nvSpPr>
        <dsp:cNvPr id="0" name=""/>
        <dsp:cNvSpPr/>
      </dsp:nvSpPr>
      <dsp:spPr>
        <a:xfrm>
          <a:off x="5180789" y="1300272"/>
          <a:ext cx="1443776" cy="192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Grant Funded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Cheryl Sutton 1.0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Claire Packman 1.0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Laura Dobb 1.0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Ginny Russell 0.1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Marilyn Stephen 0.8 *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Fiona </a:t>
          </a:r>
          <a:r>
            <a:rPr lang="en-GB" sz="800" i="1" kern="1200" dirty="0" err="1" smtClean="0"/>
            <a:t>Raffael</a:t>
          </a:r>
          <a:r>
            <a:rPr lang="en-GB" sz="800" i="1" kern="1200" dirty="0" smtClean="0"/>
            <a:t> 0.6 *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Robert Mason 0.5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Sarah Heeks0.5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Beata </a:t>
          </a:r>
          <a:r>
            <a:rPr lang="en-GB" sz="800" i="1" kern="1200" dirty="0" err="1" smtClean="0"/>
            <a:t>Faracik</a:t>
          </a:r>
          <a:r>
            <a:rPr lang="en-GB" sz="800" i="1" kern="1200" dirty="0" smtClean="0"/>
            <a:t> </a:t>
          </a:r>
          <a:r>
            <a:rPr lang="en-GB" sz="800" i="1" kern="1200" dirty="0" smtClean="0"/>
            <a:t>0.4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Laura Newbury 1.0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err="1" smtClean="0"/>
            <a:t>Nichola</a:t>
          </a:r>
          <a:r>
            <a:rPr lang="en-GB" sz="800" i="1" kern="1200" dirty="0" smtClean="0"/>
            <a:t> Vickers 0.6</a:t>
          </a:r>
          <a:endParaRPr lang="en-GB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>
        <a:off x="5180789" y="1300272"/>
        <a:ext cx="1443776" cy="19216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651802-179E-4DEA-8CE8-E7125E7C7904}">
      <dsp:nvSpPr>
        <dsp:cNvPr id="0" name=""/>
        <dsp:cNvSpPr/>
      </dsp:nvSpPr>
      <dsp:spPr>
        <a:xfrm>
          <a:off x="1861205" y="605615"/>
          <a:ext cx="1263875" cy="278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56"/>
              </a:lnTo>
              <a:lnTo>
                <a:pt x="1263875" y="168656"/>
              </a:lnTo>
              <a:lnTo>
                <a:pt x="1263875" y="2787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0DE5A-B9DF-4952-AF67-19B39713E46A}">
      <dsp:nvSpPr>
        <dsp:cNvPr id="0" name=""/>
        <dsp:cNvSpPr/>
      </dsp:nvSpPr>
      <dsp:spPr>
        <a:xfrm>
          <a:off x="1779507" y="605615"/>
          <a:ext cx="91440" cy="278727"/>
        </a:xfrm>
        <a:custGeom>
          <a:avLst/>
          <a:gdLst/>
          <a:ahLst/>
          <a:cxnLst/>
          <a:rect l="0" t="0" r="0" b="0"/>
          <a:pathLst>
            <a:path>
              <a:moveTo>
                <a:pt x="81697" y="0"/>
              </a:moveTo>
              <a:lnTo>
                <a:pt x="81697" y="168656"/>
              </a:lnTo>
              <a:lnTo>
                <a:pt x="45720" y="168656"/>
              </a:lnTo>
              <a:lnTo>
                <a:pt x="45720" y="2787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12A4F-CE01-4F84-ADF9-FC75A1C81625}">
      <dsp:nvSpPr>
        <dsp:cNvPr id="0" name=""/>
        <dsp:cNvSpPr/>
      </dsp:nvSpPr>
      <dsp:spPr>
        <a:xfrm>
          <a:off x="525374" y="605615"/>
          <a:ext cx="1335831" cy="278727"/>
        </a:xfrm>
        <a:custGeom>
          <a:avLst/>
          <a:gdLst/>
          <a:ahLst/>
          <a:cxnLst/>
          <a:rect l="0" t="0" r="0" b="0"/>
          <a:pathLst>
            <a:path>
              <a:moveTo>
                <a:pt x="1335831" y="0"/>
              </a:moveTo>
              <a:lnTo>
                <a:pt x="1335831" y="168656"/>
              </a:lnTo>
              <a:lnTo>
                <a:pt x="0" y="168656"/>
              </a:lnTo>
              <a:lnTo>
                <a:pt x="0" y="2787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D1E1D-B071-4693-BB11-9940D0A2E847}">
      <dsp:nvSpPr>
        <dsp:cNvPr id="0" name=""/>
        <dsp:cNvSpPr/>
      </dsp:nvSpPr>
      <dsp:spPr>
        <a:xfrm>
          <a:off x="1337053" y="157434"/>
          <a:ext cx="1048302" cy="448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/>
              <a:effectLst/>
              <a:latin typeface="Arial" charset="0"/>
            </a:rPr>
            <a:t>Other jobs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9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337053" y="157434"/>
        <a:ext cx="1048302" cy="448180"/>
      </dsp:txXfrm>
    </dsp:sp>
    <dsp:sp modelId="{B1D6F4D7-5BEA-46CD-BF31-A01949252C0D}">
      <dsp:nvSpPr>
        <dsp:cNvPr id="0" name=""/>
        <dsp:cNvSpPr/>
      </dsp:nvSpPr>
      <dsp:spPr>
        <a:xfrm>
          <a:off x="1222" y="884343"/>
          <a:ext cx="1048302" cy="5284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/>
              <a:effectLst/>
              <a:latin typeface="Arial" charset="0"/>
            </a:rPr>
            <a:t>Timetabling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Mike Phillips 0.5 *</a:t>
          </a:r>
        </a:p>
      </dsp:txBody>
      <dsp:txXfrm>
        <a:off x="1222" y="884343"/>
        <a:ext cx="1048302" cy="528444"/>
      </dsp:txXfrm>
    </dsp:sp>
    <dsp:sp modelId="{CE082A04-A3D8-4F55-8016-9F3140A48D0A}">
      <dsp:nvSpPr>
        <dsp:cNvPr id="0" name=""/>
        <dsp:cNvSpPr/>
      </dsp:nvSpPr>
      <dsp:spPr>
        <a:xfrm>
          <a:off x="1269669" y="884343"/>
          <a:ext cx="1111116" cy="5284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/>
              <a:effectLst/>
              <a:latin typeface="Arial" charset="0"/>
            </a:rPr>
            <a:t>Workload model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Sally Seedhouse 0.29 *</a:t>
          </a:r>
        </a:p>
      </dsp:txBody>
      <dsp:txXfrm>
        <a:off x="1269669" y="884343"/>
        <a:ext cx="1111116" cy="528438"/>
      </dsp:txXfrm>
    </dsp:sp>
    <dsp:sp modelId="{88BF3D18-DB54-40D9-8352-1A512F691C40}">
      <dsp:nvSpPr>
        <dsp:cNvPr id="0" name=""/>
        <dsp:cNvSpPr/>
      </dsp:nvSpPr>
      <dsp:spPr>
        <a:xfrm>
          <a:off x="2600929" y="884343"/>
          <a:ext cx="1048302" cy="1045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300"/>
            </a:spcAft>
          </a:pPr>
          <a:r>
            <a:rPr lang="en-GB" sz="800" b="1" kern="1200" dirty="0" smtClean="0"/>
            <a:t>Admin Support 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Jean Wyatt  0.2 </a:t>
          </a:r>
          <a:r>
            <a:rPr lang="en-GB" sz="800" i="1" kern="1200" dirty="0" smtClean="0"/>
            <a:t>*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Lucy Smith 0.2 *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Jane Clark 0.2 * (building and admin support)</a:t>
          </a:r>
        </a:p>
      </dsp:txBody>
      <dsp:txXfrm>
        <a:off x="2600929" y="884343"/>
        <a:ext cx="1048302" cy="104540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DE26D8-AEBF-4A4C-947A-EE04B170755E}">
      <dsp:nvSpPr>
        <dsp:cNvPr id="0" name=""/>
        <dsp:cNvSpPr/>
      </dsp:nvSpPr>
      <dsp:spPr>
        <a:xfrm>
          <a:off x="6747676" y="1983928"/>
          <a:ext cx="1011680" cy="279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571"/>
              </a:lnTo>
              <a:lnTo>
                <a:pt x="1011680" y="139571"/>
              </a:lnTo>
              <a:lnTo>
                <a:pt x="1011680" y="2791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35B74-11F7-426A-B78B-3653151B954C}">
      <dsp:nvSpPr>
        <dsp:cNvPr id="0" name=""/>
        <dsp:cNvSpPr/>
      </dsp:nvSpPr>
      <dsp:spPr>
        <a:xfrm>
          <a:off x="5245792" y="2927696"/>
          <a:ext cx="261632" cy="3149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9585"/>
              </a:lnTo>
              <a:lnTo>
                <a:pt x="261632" y="31495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88669-554D-4162-877B-3FDE1F0F6103}">
      <dsp:nvSpPr>
        <dsp:cNvPr id="0" name=""/>
        <dsp:cNvSpPr/>
      </dsp:nvSpPr>
      <dsp:spPr>
        <a:xfrm>
          <a:off x="5245792" y="2927696"/>
          <a:ext cx="261632" cy="2337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7283"/>
              </a:lnTo>
              <a:lnTo>
                <a:pt x="261632" y="23372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B7EDB-717F-46F9-A314-D6D9F56C02DA}">
      <dsp:nvSpPr>
        <dsp:cNvPr id="0" name=""/>
        <dsp:cNvSpPr/>
      </dsp:nvSpPr>
      <dsp:spPr>
        <a:xfrm>
          <a:off x="5245792" y="2927696"/>
          <a:ext cx="261632" cy="1470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890"/>
              </a:lnTo>
              <a:lnTo>
                <a:pt x="261632" y="14708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0D243-C550-4F93-B9D5-00ACC6A93436}">
      <dsp:nvSpPr>
        <dsp:cNvPr id="0" name=""/>
        <dsp:cNvSpPr/>
      </dsp:nvSpPr>
      <dsp:spPr>
        <a:xfrm>
          <a:off x="5245792" y="2927696"/>
          <a:ext cx="261632" cy="578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8689"/>
              </a:lnTo>
              <a:lnTo>
                <a:pt x="261632" y="578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D02EB-3DE4-4890-96A5-7FA36562FBBA}">
      <dsp:nvSpPr>
        <dsp:cNvPr id="0" name=""/>
        <dsp:cNvSpPr/>
      </dsp:nvSpPr>
      <dsp:spPr>
        <a:xfrm>
          <a:off x="5943479" y="1983928"/>
          <a:ext cx="804197" cy="279142"/>
        </a:xfrm>
        <a:custGeom>
          <a:avLst/>
          <a:gdLst/>
          <a:ahLst/>
          <a:cxnLst/>
          <a:rect l="0" t="0" r="0" b="0"/>
          <a:pathLst>
            <a:path>
              <a:moveTo>
                <a:pt x="804197" y="0"/>
              </a:moveTo>
              <a:lnTo>
                <a:pt x="804197" y="139571"/>
              </a:lnTo>
              <a:lnTo>
                <a:pt x="0" y="139571"/>
              </a:lnTo>
              <a:lnTo>
                <a:pt x="0" y="2791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93708-A7F4-4C35-A95C-1EC15E7F3180}">
      <dsp:nvSpPr>
        <dsp:cNvPr id="0" name=""/>
        <dsp:cNvSpPr/>
      </dsp:nvSpPr>
      <dsp:spPr>
        <a:xfrm>
          <a:off x="4170034" y="1040159"/>
          <a:ext cx="2577641" cy="279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571"/>
              </a:lnTo>
              <a:lnTo>
                <a:pt x="2577641" y="139571"/>
              </a:lnTo>
              <a:lnTo>
                <a:pt x="2577641" y="2791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0D329-8401-45E5-BD74-F130A3861D63}">
      <dsp:nvSpPr>
        <dsp:cNvPr id="0" name=""/>
        <dsp:cNvSpPr/>
      </dsp:nvSpPr>
      <dsp:spPr>
        <a:xfrm>
          <a:off x="3595901" y="2927696"/>
          <a:ext cx="199387" cy="1405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5135"/>
              </a:lnTo>
              <a:lnTo>
                <a:pt x="199387" y="14051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9F9A4-4B96-43EE-B9D3-3F254711CE8F}">
      <dsp:nvSpPr>
        <dsp:cNvPr id="0" name=""/>
        <dsp:cNvSpPr/>
      </dsp:nvSpPr>
      <dsp:spPr>
        <a:xfrm>
          <a:off x="3595901" y="2927696"/>
          <a:ext cx="199387" cy="560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641"/>
              </a:lnTo>
              <a:lnTo>
                <a:pt x="199387" y="5606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5A102-CB3F-4E3E-8DA4-2F091B274DDC}">
      <dsp:nvSpPr>
        <dsp:cNvPr id="0" name=""/>
        <dsp:cNvSpPr/>
      </dsp:nvSpPr>
      <dsp:spPr>
        <a:xfrm>
          <a:off x="4081881" y="1983928"/>
          <a:ext cx="91440" cy="2791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1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B552D-7904-4A1F-9647-9694D535C0A8}">
      <dsp:nvSpPr>
        <dsp:cNvPr id="0" name=""/>
        <dsp:cNvSpPr/>
      </dsp:nvSpPr>
      <dsp:spPr>
        <a:xfrm>
          <a:off x="4081881" y="1040159"/>
          <a:ext cx="91440" cy="279142"/>
        </a:xfrm>
        <a:custGeom>
          <a:avLst/>
          <a:gdLst/>
          <a:ahLst/>
          <a:cxnLst/>
          <a:rect l="0" t="0" r="0" b="0"/>
          <a:pathLst>
            <a:path>
              <a:moveTo>
                <a:pt x="88153" y="0"/>
              </a:moveTo>
              <a:lnTo>
                <a:pt x="88153" y="139571"/>
              </a:lnTo>
              <a:lnTo>
                <a:pt x="45720" y="139571"/>
              </a:lnTo>
              <a:lnTo>
                <a:pt x="45720" y="2791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26B2F-F0DB-47ED-A483-5D8DACA0F2A2}">
      <dsp:nvSpPr>
        <dsp:cNvPr id="0" name=""/>
        <dsp:cNvSpPr/>
      </dsp:nvSpPr>
      <dsp:spPr>
        <a:xfrm>
          <a:off x="1592393" y="1983928"/>
          <a:ext cx="926814" cy="279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571"/>
              </a:lnTo>
              <a:lnTo>
                <a:pt x="926814" y="139571"/>
              </a:lnTo>
              <a:lnTo>
                <a:pt x="926814" y="2791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E3E5D-9FA3-4D67-B935-744C01AFC9E9}">
      <dsp:nvSpPr>
        <dsp:cNvPr id="0" name=""/>
        <dsp:cNvSpPr/>
      </dsp:nvSpPr>
      <dsp:spPr>
        <a:xfrm>
          <a:off x="158401" y="2927696"/>
          <a:ext cx="236172" cy="220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992"/>
              </a:lnTo>
              <a:lnTo>
                <a:pt x="236172" y="22029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B6EF4-E961-4814-B2B6-91C726EA833E}">
      <dsp:nvSpPr>
        <dsp:cNvPr id="0" name=""/>
        <dsp:cNvSpPr/>
      </dsp:nvSpPr>
      <dsp:spPr>
        <a:xfrm>
          <a:off x="158401" y="2927696"/>
          <a:ext cx="236172" cy="138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449"/>
              </a:lnTo>
              <a:lnTo>
                <a:pt x="236172" y="13874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00C22-57EE-45FE-98D8-9D45BBB8490C}">
      <dsp:nvSpPr>
        <dsp:cNvPr id="0" name=""/>
        <dsp:cNvSpPr/>
      </dsp:nvSpPr>
      <dsp:spPr>
        <a:xfrm>
          <a:off x="158401" y="2927696"/>
          <a:ext cx="236172" cy="557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082"/>
              </a:lnTo>
              <a:lnTo>
                <a:pt x="236172" y="5570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234E8-08A8-4703-B79F-B504957AB34C}">
      <dsp:nvSpPr>
        <dsp:cNvPr id="0" name=""/>
        <dsp:cNvSpPr/>
      </dsp:nvSpPr>
      <dsp:spPr>
        <a:xfrm>
          <a:off x="788196" y="1983928"/>
          <a:ext cx="804197" cy="279142"/>
        </a:xfrm>
        <a:custGeom>
          <a:avLst/>
          <a:gdLst/>
          <a:ahLst/>
          <a:cxnLst/>
          <a:rect l="0" t="0" r="0" b="0"/>
          <a:pathLst>
            <a:path>
              <a:moveTo>
                <a:pt x="804197" y="0"/>
              </a:moveTo>
              <a:lnTo>
                <a:pt x="804197" y="139571"/>
              </a:lnTo>
              <a:lnTo>
                <a:pt x="0" y="139571"/>
              </a:lnTo>
              <a:lnTo>
                <a:pt x="0" y="2791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AEFD5-E4FE-4DE5-A54B-84DF7C7A2FFE}">
      <dsp:nvSpPr>
        <dsp:cNvPr id="0" name=""/>
        <dsp:cNvSpPr/>
      </dsp:nvSpPr>
      <dsp:spPr>
        <a:xfrm>
          <a:off x="1592393" y="1040159"/>
          <a:ext cx="2577641" cy="279142"/>
        </a:xfrm>
        <a:custGeom>
          <a:avLst/>
          <a:gdLst/>
          <a:ahLst/>
          <a:cxnLst/>
          <a:rect l="0" t="0" r="0" b="0"/>
          <a:pathLst>
            <a:path>
              <a:moveTo>
                <a:pt x="2577641" y="0"/>
              </a:moveTo>
              <a:lnTo>
                <a:pt x="2577641" y="139571"/>
              </a:lnTo>
              <a:lnTo>
                <a:pt x="0" y="139571"/>
              </a:lnTo>
              <a:lnTo>
                <a:pt x="0" y="2791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11055-AB78-4A08-BC55-CEE5BD25B6DC}">
      <dsp:nvSpPr>
        <dsp:cNvPr id="0" name=""/>
        <dsp:cNvSpPr/>
      </dsp:nvSpPr>
      <dsp:spPr>
        <a:xfrm>
          <a:off x="2676926" y="144017"/>
          <a:ext cx="2986217" cy="896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External Relations,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Communication and International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000" kern="1200" dirty="0" smtClean="0">
              <a:solidFill>
                <a:schemeClr val="tx1"/>
              </a:solidFill>
            </a:rPr>
            <a:t>Assistant College Manager </a:t>
          </a:r>
          <a:endParaRPr lang="en-GB" sz="10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000" i="1" kern="1200" dirty="0" smtClean="0">
              <a:solidFill>
                <a:schemeClr val="tx1"/>
              </a:solidFill>
            </a:rPr>
            <a:t>Hannah Rundle </a:t>
          </a:r>
          <a:r>
            <a:rPr lang="en-GB" sz="1000" i="1" kern="1200" dirty="0" smtClean="0">
              <a:solidFill>
                <a:schemeClr val="tx1"/>
              </a:solidFill>
            </a:rPr>
            <a:t>1.0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000" i="1" kern="1200" dirty="0" err="1" smtClean="0">
              <a:solidFill>
                <a:schemeClr val="tx1"/>
              </a:solidFill>
            </a:rPr>
            <a:t>Elisenda</a:t>
          </a:r>
          <a:r>
            <a:rPr lang="en-GB" sz="1000" i="1" kern="1200" dirty="0" smtClean="0">
              <a:solidFill>
                <a:schemeClr val="tx1"/>
              </a:solidFill>
            </a:rPr>
            <a:t> </a:t>
          </a:r>
          <a:r>
            <a:rPr lang="en-GB" sz="1000" i="1" kern="1200" dirty="0" err="1" smtClean="0">
              <a:solidFill>
                <a:schemeClr val="tx1"/>
              </a:solidFill>
            </a:rPr>
            <a:t>McCutchion</a:t>
          </a:r>
          <a:r>
            <a:rPr lang="en-GB" sz="1000" i="1" kern="1200" dirty="0" smtClean="0">
              <a:solidFill>
                <a:schemeClr val="tx1"/>
              </a:solidFill>
            </a:rPr>
            <a:t> (maternity cover)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2676926" y="144017"/>
        <a:ext cx="2986217" cy="896141"/>
      </dsp:txXfrm>
    </dsp:sp>
    <dsp:sp modelId="{201A1FB7-EA2D-4291-91BC-A92B1C9A6234}">
      <dsp:nvSpPr>
        <dsp:cNvPr id="0" name=""/>
        <dsp:cNvSpPr/>
      </dsp:nvSpPr>
      <dsp:spPr>
        <a:xfrm>
          <a:off x="927767" y="1319302"/>
          <a:ext cx="1329251" cy="664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External Affairs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Team</a:t>
          </a:r>
          <a:endParaRPr lang="en-GB" sz="1000" b="1" kern="1200" dirty="0">
            <a:solidFill>
              <a:schemeClr val="tx1"/>
            </a:solidFill>
          </a:endParaRPr>
        </a:p>
      </dsp:txBody>
      <dsp:txXfrm>
        <a:off x="927767" y="1319302"/>
        <a:ext cx="1329251" cy="664625"/>
      </dsp:txXfrm>
    </dsp:sp>
    <dsp:sp modelId="{6CC44F36-F048-4E91-9B0C-3D6CE5AAD413}">
      <dsp:nvSpPr>
        <dsp:cNvPr id="0" name=""/>
        <dsp:cNvSpPr/>
      </dsp:nvSpPr>
      <dsp:spPr>
        <a:xfrm>
          <a:off x="953" y="2263070"/>
          <a:ext cx="1574485" cy="664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Marketing + Communications Manager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Emma Reeve 1.0</a:t>
          </a:r>
        </a:p>
      </dsp:txBody>
      <dsp:txXfrm>
        <a:off x="953" y="2263070"/>
        <a:ext cx="1574485" cy="664625"/>
      </dsp:txXfrm>
    </dsp:sp>
    <dsp:sp modelId="{206BD720-998E-4525-84D1-E6782735855A}">
      <dsp:nvSpPr>
        <dsp:cNvPr id="0" name=""/>
        <dsp:cNvSpPr/>
      </dsp:nvSpPr>
      <dsp:spPr>
        <a:xfrm>
          <a:off x="394574" y="3206839"/>
          <a:ext cx="1329251" cy="555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Admissions + Marketing Officer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Eleanor Monger 1.0</a:t>
          </a:r>
          <a:endParaRPr lang="en-GB" sz="900" i="1" kern="1200" dirty="0">
            <a:solidFill>
              <a:schemeClr val="tx1"/>
            </a:solidFill>
          </a:endParaRPr>
        </a:p>
      </dsp:txBody>
      <dsp:txXfrm>
        <a:off x="394574" y="3206839"/>
        <a:ext cx="1329251" cy="555879"/>
      </dsp:txXfrm>
    </dsp:sp>
    <dsp:sp modelId="{31E7A4EA-97C4-41E7-AFEF-9E4BB612A95E}">
      <dsp:nvSpPr>
        <dsp:cNvPr id="0" name=""/>
        <dsp:cNvSpPr/>
      </dsp:nvSpPr>
      <dsp:spPr>
        <a:xfrm>
          <a:off x="394574" y="4041862"/>
          <a:ext cx="1329251" cy="5465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Web Content + Marketing Officer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    Anna Howell 1.0</a:t>
          </a:r>
          <a:r>
            <a:rPr lang="en-GB" sz="900" kern="1200" dirty="0" smtClean="0">
              <a:solidFill>
                <a:schemeClr val="tx1"/>
              </a:solidFill>
            </a:rPr>
            <a:t>	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394574" y="4041862"/>
        <a:ext cx="1329251" cy="546568"/>
      </dsp:txXfrm>
    </dsp:sp>
    <dsp:sp modelId="{D8AB01EE-C450-4F18-BD5E-8F475D70EF84}">
      <dsp:nvSpPr>
        <dsp:cNvPr id="0" name=""/>
        <dsp:cNvSpPr/>
      </dsp:nvSpPr>
      <dsp:spPr>
        <a:xfrm>
          <a:off x="394574" y="4867573"/>
          <a:ext cx="1329251" cy="5262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Alumni Relations Officer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Stephen Gibson 0.5</a:t>
          </a:r>
          <a:endParaRPr lang="en-GB" sz="900" i="1" kern="1200" dirty="0">
            <a:solidFill>
              <a:schemeClr val="tx1"/>
            </a:solidFill>
          </a:endParaRPr>
        </a:p>
      </dsp:txBody>
      <dsp:txXfrm>
        <a:off x="394574" y="4867573"/>
        <a:ext cx="1329251" cy="526230"/>
      </dsp:txXfrm>
    </dsp:sp>
    <dsp:sp modelId="{539E1559-C8FB-4CB2-AD05-0E1EED2C475E}">
      <dsp:nvSpPr>
        <dsp:cNvPr id="0" name=""/>
        <dsp:cNvSpPr/>
      </dsp:nvSpPr>
      <dsp:spPr>
        <a:xfrm>
          <a:off x="1854581" y="2263070"/>
          <a:ext cx="1329251" cy="664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Employability + Work Placements Officer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Julia </a:t>
          </a:r>
          <a:r>
            <a:rPr lang="en-GB" sz="900" i="1" kern="1200" dirty="0" err="1" smtClean="0">
              <a:solidFill>
                <a:schemeClr val="tx1"/>
              </a:solidFill>
            </a:rPr>
            <a:t>Paci</a:t>
          </a:r>
          <a:r>
            <a:rPr lang="en-GB" sz="900" i="1" kern="1200" dirty="0" smtClean="0">
              <a:solidFill>
                <a:schemeClr val="tx1"/>
              </a:solidFill>
            </a:rPr>
            <a:t> 1.0</a:t>
          </a:r>
          <a:endParaRPr lang="en-GB" sz="900" i="1" kern="1200" dirty="0">
            <a:solidFill>
              <a:schemeClr val="tx1"/>
            </a:solidFill>
          </a:endParaRPr>
        </a:p>
      </dsp:txBody>
      <dsp:txXfrm>
        <a:off x="1854581" y="2263070"/>
        <a:ext cx="1329251" cy="664625"/>
      </dsp:txXfrm>
    </dsp:sp>
    <dsp:sp modelId="{7C4DCBF8-1E3D-4E91-82E0-CBD78FE43438}">
      <dsp:nvSpPr>
        <dsp:cNvPr id="0" name=""/>
        <dsp:cNvSpPr/>
      </dsp:nvSpPr>
      <dsp:spPr>
        <a:xfrm>
          <a:off x="3462976" y="1319302"/>
          <a:ext cx="1329251" cy="664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10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Dean’s Office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10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1100" b="0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</dsp:txBody>
      <dsp:txXfrm>
        <a:off x="3462976" y="1319302"/>
        <a:ext cx="1329251" cy="664625"/>
      </dsp:txXfrm>
    </dsp:sp>
    <dsp:sp modelId="{38B4AB92-FE1C-4424-BE42-BA81A0CE9B59}">
      <dsp:nvSpPr>
        <dsp:cNvPr id="0" name=""/>
        <dsp:cNvSpPr/>
      </dsp:nvSpPr>
      <dsp:spPr>
        <a:xfrm>
          <a:off x="3462976" y="2263070"/>
          <a:ext cx="1329251" cy="664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lang="en-GB" sz="900" b="1" kern="1200" dirty="0" smtClean="0">
            <a:solidFill>
              <a:schemeClr val="tx1"/>
            </a:solidFill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GB" sz="900" b="1" kern="1200" dirty="0" smtClean="0">
              <a:solidFill>
                <a:schemeClr val="tx1"/>
              </a:solidFill>
            </a:rPr>
            <a:t>Senior Administrator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lang="en-GB" sz="900" b="1" kern="1200" dirty="0" smtClean="0">
              <a:solidFill>
                <a:schemeClr val="tx1"/>
              </a:solidFill>
            </a:rPr>
            <a:t>(Dean’s Office)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GB" sz="900" b="0" i="1" kern="1200" dirty="0" smtClean="0">
              <a:solidFill>
                <a:schemeClr val="tx1"/>
              </a:solidFill>
            </a:rPr>
            <a:t>Andrea Schoefbeck 1.0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lang="en-GB" sz="900" kern="1200" dirty="0" smtClean="0">
            <a:solidFill>
              <a:schemeClr val="tx1"/>
            </a:solidFill>
          </a:endParaRPr>
        </a:p>
      </dsp:txBody>
      <dsp:txXfrm>
        <a:off x="3462976" y="2263070"/>
        <a:ext cx="1329251" cy="664625"/>
      </dsp:txXfrm>
    </dsp:sp>
    <dsp:sp modelId="{CA9655D3-648D-4F39-BD91-0F28E14FF9DD}">
      <dsp:nvSpPr>
        <dsp:cNvPr id="0" name=""/>
        <dsp:cNvSpPr/>
      </dsp:nvSpPr>
      <dsp:spPr>
        <a:xfrm>
          <a:off x="3795289" y="3206839"/>
          <a:ext cx="1329251" cy="562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Administrator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(Dean’s Office)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   </a:t>
          </a:r>
          <a:r>
            <a:rPr lang="en-GB" sz="900" i="1" kern="1200" dirty="0" err="1" smtClean="0">
              <a:solidFill>
                <a:schemeClr val="tx1"/>
              </a:solidFill>
            </a:rPr>
            <a:t>Hanan</a:t>
          </a:r>
          <a:r>
            <a:rPr lang="en-GB" sz="900" i="1" kern="1200" dirty="0" smtClean="0">
              <a:solidFill>
                <a:schemeClr val="tx1"/>
              </a:solidFill>
            </a:rPr>
            <a:t> Price </a:t>
          </a:r>
          <a:r>
            <a:rPr lang="en-GB" sz="900" i="1" kern="1200" dirty="0" smtClean="0">
              <a:solidFill>
                <a:schemeClr val="tx1"/>
              </a:solidFill>
            </a:rPr>
            <a:t>1.0</a:t>
          </a:r>
          <a:r>
            <a:rPr lang="en-GB" sz="900" kern="1200" dirty="0" smtClean="0">
              <a:solidFill>
                <a:schemeClr val="tx1"/>
              </a:solidFill>
            </a:rPr>
            <a:t>	</a:t>
          </a:r>
        </a:p>
      </dsp:txBody>
      <dsp:txXfrm>
        <a:off x="3795289" y="3206839"/>
        <a:ext cx="1329251" cy="562997"/>
      </dsp:txXfrm>
    </dsp:sp>
    <dsp:sp modelId="{9711BF62-EA62-42E7-903D-356AEF631566}">
      <dsp:nvSpPr>
        <dsp:cNvPr id="0" name=""/>
        <dsp:cNvSpPr/>
      </dsp:nvSpPr>
      <dsp:spPr>
        <a:xfrm>
          <a:off x="3795289" y="4048980"/>
          <a:ext cx="1329251" cy="56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Administrator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(Dean’s Office)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Julia Rice0.8</a:t>
          </a:r>
          <a:endParaRPr lang="en-GB" sz="900" i="1" kern="1200" dirty="0">
            <a:solidFill>
              <a:schemeClr val="tx1"/>
            </a:solidFill>
          </a:endParaRPr>
        </a:p>
      </dsp:txBody>
      <dsp:txXfrm>
        <a:off x="3795289" y="4048980"/>
        <a:ext cx="1329251" cy="567703"/>
      </dsp:txXfrm>
    </dsp:sp>
    <dsp:sp modelId="{9368995E-0BA4-4856-9482-9CFA0881022F}">
      <dsp:nvSpPr>
        <dsp:cNvPr id="0" name=""/>
        <dsp:cNvSpPr/>
      </dsp:nvSpPr>
      <dsp:spPr>
        <a:xfrm>
          <a:off x="6083050" y="1319302"/>
          <a:ext cx="1329251" cy="664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Graduate Research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School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>
            <a:solidFill>
              <a:schemeClr val="tx1"/>
            </a:solidFill>
          </a:endParaRPr>
        </a:p>
      </dsp:txBody>
      <dsp:txXfrm>
        <a:off x="6083050" y="1319302"/>
        <a:ext cx="1329251" cy="664625"/>
      </dsp:txXfrm>
    </dsp:sp>
    <dsp:sp modelId="{139679EE-63B1-4CAF-978D-0CA5FF9E1F13}">
      <dsp:nvSpPr>
        <dsp:cNvPr id="0" name=""/>
        <dsp:cNvSpPr/>
      </dsp:nvSpPr>
      <dsp:spPr>
        <a:xfrm>
          <a:off x="5071370" y="2263070"/>
          <a:ext cx="1744217" cy="664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Senior Administrator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(Graduate Research School)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i="1" kern="1200" dirty="0" err="1" smtClean="0">
              <a:solidFill>
                <a:schemeClr val="tx1"/>
              </a:solidFill>
            </a:rPr>
            <a:t>Sarmi</a:t>
          </a:r>
          <a:r>
            <a:rPr lang="en-GB" sz="900" i="1" kern="1200" dirty="0" smtClean="0">
              <a:solidFill>
                <a:schemeClr val="tx1"/>
              </a:solidFill>
            </a:rPr>
            <a:t> </a:t>
          </a:r>
          <a:r>
            <a:rPr lang="en-GB" sz="900" i="1" kern="1200" dirty="0" err="1" smtClean="0">
              <a:solidFill>
                <a:schemeClr val="tx1"/>
              </a:solidFill>
            </a:rPr>
            <a:t>Ghosh</a:t>
          </a:r>
          <a:r>
            <a:rPr lang="en-GB" sz="900" i="1" kern="1200" dirty="0" smtClean="0">
              <a:solidFill>
                <a:schemeClr val="tx1"/>
              </a:solidFill>
            </a:rPr>
            <a:t> 1.0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i="1" kern="1200" dirty="0" err="1" smtClean="0">
              <a:solidFill>
                <a:schemeClr val="tx1"/>
              </a:solidFill>
            </a:rPr>
            <a:t>Roos</a:t>
          </a:r>
          <a:r>
            <a:rPr lang="en-GB" sz="900" i="1" kern="1200" dirty="0" smtClean="0">
              <a:solidFill>
                <a:schemeClr val="tx1"/>
              </a:solidFill>
            </a:rPr>
            <a:t> </a:t>
          </a:r>
          <a:r>
            <a:rPr lang="en-GB" sz="900" i="1" kern="1200" dirty="0" err="1" smtClean="0">
              <a:solidFill>
                <a:schemeClr val="tx1"/>
              </a:solidFill>
            </a:rPr>
            <a:t>Zandstra</a:t>
          </a:r>
          <a:r>
            <a:rPr lang="en-GB" sz="900" i="1" kern="1200" dirty="0" smtClean="0">
              <a:solidFill>
                <a:schemeClr val="tx1"/>
              </a:solidFill>
            </a:rPr>
            <a:t> – maternity cover </a:t>
          </a:r>
          <a:endParaRPr lang="en-GB" sz="900" i="1" kern="1200" dirty="0">
            <a:solidFill>
              <a:schemeClr val="tx1"/>
            </a:solidFill>
          </a:endParaRPr>
        </a:p>
      </dsp:txBody>
      <dsp:txXfrm>
        <a:off x="5071370" y="2263070"/>
        <a:ext cx="1744217" cy="664625"/>
      </dsp:txXfrm>
    </dsp:sp>
    <dsp:sp modelId="{ED9BCDA9-B620-4E6B-A65C-9767B3E86703}">
      <dsp:nvSpPr>
        <dsp:cNvPr id="0" name=""/>
        <dsp:cNvSpPr/>
      </dsp:nvSpPr>
      <dsp:spPr>
        <a:xfrm>
          <a:off x="5507424" y="3206839"/>
          <a:ext cx="1606041" cy="599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Administrative Assistant (Graduate Research School)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Melissa Mitcheson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0.5 term time only</a:t>
          </a:r>
          <a:endParaRPr lang="en-GB" sz="900" i="1" kern="1200" dirty="0">
            <a:solidFill>
              <a:schemeClr val="tx1"/>
            </a:solidFill>
          </a:endParaRPr>
        </a:p>
      </dsp:txBody>
      <dsp:txXfrm>
        <a:off x="5507424" y="3206839"/>
        <a:ext cx="1606041" cy="599093"/>
      </dsp:txXfrm>
    </dsp:sp>
    <dsp:sp modelId="{B1C14A88-DD1E-45B1-A5CF-22AFB413E0A0}">
      <dsp:nvSpPr>
        <dsp:cNvPr id="0" name=""/>
        <dsp:cNvSpPr/>
      </dsp:nvSpPr>
      <dsp:spPr>
        <a:xfrm>
          <a:off x="5507424" y="4085076"/>
          <a:ext cx="1612129" cy="627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Admissions + Scholarships Assistant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3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(Graduate Research School)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Liz Hull 1.0</a:t>
          </a:r>
          <a:endParaRPr lang="en-GB" sz="900" i="1" kern="1200" dirty="0">
            <a:solidFill>
              <a:schemeClr val="tx1"/>
            </a:solidFill>
          </a:endParaRPr>
        </a:p>
      </dsp:txBody>
      <dsp:txXfrm>
        <a:off x="5507424" y="4085076"/>
        <a:ext cx="1612129" cy="627021"/>
      </dsp:txXfrm>
    </dsp:sp>
    <dsp:sp modelId="{DBA4C2DF-E6E7-4AD9-8CC4-EED4BA6E928F}">
      <dsp:nvSpPr>
        <dsp:cNvPr id="0" name=""/>
        <dsp:cNvSpPr/>
      </dsp:nvSpPr>
      <dsp:spPr>
        <a:xfrm>
          <a:off x="5507424" y="4991240"/>
          <a:ext cx="1606041" cy="547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Administrator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(Graduate Research School)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Jenny Andrews1.0</a:t>
          </a:r>
          <a:endParaRPr lang="en-GB" sz="900" i="1" kern="1200" dirty="0" smtClean="0">
            <a:solidFill>
              <a:schemeClr val="tx1"/>
            </a:solidFill>
          </a:endParaRPr>
        </a:p>
      </dsp:txBody>
      <dsp:txXfrm>
        <a:off x="5507424" y="4991240"/>
        <a:ext cx="1606041" cy="547478"/>
      </dsp:txXfrm>
    </dsp:sp>
    <dsp:sp modelId="{1AB53A7D-DB3D-467B-8D79-C799200F7744}">
      <dsp:nvSpPr>
        <dsp:cNvPr id="0" name=""/>
        <dsp:cNvSpPr/>
      </dsp:nvSpPr>
      <dsp:spPr>
        <a:xfrm>
          <a:off x="5507424" y="5817862"/>
          <a:ext cx="1606041" cy="51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1" i="0" kern="120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i="0" kern="1200" dirty="0" smtClean="0">
              <a:solidFill>
                <a:schemeClr val="tx1"/>
              </a:solidFill>
            </a:rPr>
            <a:t>Modern Apprentice</a:t>
          </a:r>
          <a:endParaRPr lang="en-GB" sz="900" b="1" i="0" kern="120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Amy </a:t>
          </a:r>
          <a:r>
            <a:rPr lang="en-GB" sz="900" i="1" kern="1200" dirty="0" err="1" smtClean="0">
              <a:solidFill>
                <a:schemeClr val="tx1"/>
              </a:solidFill>
            </a:rPr>
            <a:t>Rager</a:t>
          </a:r>
          <a:r>
            <a:rPr lang="en-GB" sz="900" i="1" kern="1200" dirty="0" smtClean="0">
              <a:solidFill>
                <a:schemeClr val="tx1"/>
              </a:solidFill>
            </a:rPr>
            <a:t> 1.0</a:t>
          </a:r>
          <a:endParaRPr lang="en-GB" sz="900" i="1" kern="120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5507424" y="5817862"/>
        <a:ext cx="1606041" cy="518840"/>
      </dsp:txXfrm>
    </dsp:sp>
    <dsp:sp modelId="{FB531983-E22F-4CCF-B370-964E8BAF53AD}">
      <dsp:nvSpPr>
        <dsp:cNvPr id="0" name=""/>
        <dsp:cNvSpPr/>
      </dsp:nvSpPr>
      <dsp:spPr>
        <a:xfrm>
          <a:off x="7094730" y="2263070"/>
          <a:ext cx="1329251" cy="664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Student </a:t>
          </a:r>
          <a:r>
            <a:rPr lang="en-GB" sz="900" b="1" kern="1200" smtClean="0">
              <a:solidFill>
                <a:schemeClr val="tx1"/>
              </a:solidFill>
            </a:rPr>
            <a:t>Development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+ Policy Officer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>
              <a:solidFill>
                <a:schemeClr val="tx1"/>
              </a:solidFill>
            </a:rPr>
            <a:t>Chris Longman 0.8</a:t>
          </a:r>
          <a:endParaRPr lang="en-GB" sz="900" i="1" kern="1200" dirty="0">
            <a:solidFill>
              <a:schemeClr val="tx1"/>
            </a:solidFill>
          </a:endParaRPr>
        </a:p>
      </dsp:txBody>
      <dsp:txXfrm>
        <a:off x="7094730" y="2263070"/>
        <a:ext cx="1329251" cy="6646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0873A6-42E2-429B-97BE-2F3CA1F71885}">
      <dsp:nvSpPr>
        <dsp:cNvPr id="0" name=""/>
        <dsp:cNvSpPr/>
      </dsp:nvSpPr>
      <dsp:spPr>
        <a:xfrm>
          <a:off x="5598078" y="619882"/>
          <a:ext cx="193616" cy="406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640"/>
              </a:lnTo>
              <a:lnTo>
                <a:pt x="193616" y="4066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D8F9B-A1EA-4DAC-BDCE-D4C7BDC6F3DD}">
      <dsp:nvSpPr>
        <dsp:cNvPr id="0" name=""/>
        <dsp:cNvSpPr/>
      </dsp:nvSpPr>
      <dsp:spPr>
        <a:xfrm>
          <a:off x="7237471" y="1969570"/>
          <a:ext cx="480772" cy="551701"/>
        </a:xfrm>
        <a:custGeom>
          <a:avLst/>
          <a:gdLst/>
          <a:ahLst/>
          <a:cxnLst/>
          <a:rect l="0" t="0" r="0" b="0"/>
          <a:pathLst>
            <a:path>
              <a:moveTo>
                <a:pt x="480772" y="0"/>
              </a:moveTo>
              <a:lnTo>
                <a:pt x="0" y="5517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697A6-F98A-4B3C-91E0-1A4763E7BD43}">
      <dsp:nvSpPr>
        <dsp:cNvPr id="0" name=""/>
        <dsp:cNvSpPr/>
      </dsp:nvSpPr>
      <dsp:spPr>
        <a:xfrm>
          <a:off x="5598078" y="619882"/>
          <a:ext cx="2120165" cy="868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953"/>
              </a:lnTo>
              <a:lnTo>
                <a:pt x="2120165" y="767953"/>
              </a:lnTo>
              <a:lnTo>
                <a:pt x="2120165" y="868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12D0E-1DD2-4739-B8ED-FDBDF52EA25A}">
      <dsp:nvSpPr>
        <dsp:cNvPr id="0" name=""/>
        <dsp:cNvSpPr/>
      </dsp:nvSpPr>
      <dsp:spPr>
        <a:xfrm>
          <a:off x="5462819" y="4981012"/>
          <a:ext cx="91440" cy="124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84"/>
              </a:lnTo>
              <a:lnTo>
                <a:pt x="59075" y="23384"/>
              </a:lnTo>
              <a:lnTo>
                <a:pt x="59075" y="124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285D9-5910-4DFC-9202-769961C3178D}">
      <dsp:nvSpPr>
        <dsp:cNvPr id="0" name=""/>
        <dsp:cNvSpPr/>
      </dsp:nvSpPr>
      <dsp:spPr>
        <a:xfrm>
          <a:off x="5462819" y="4272242"/>
          <a:ext cx="91440" cy="93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3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D840F-5DDF-4C48-81EB-5FB797F4D81A}">
      <dsp:nvSpPr>
        <dsp:cNvPr id="0" name=""/>
        <dsp:cNvSpPr/>
      </dsp:nvSpPr>
      <dsp:spPr>
        <a:xfrm>
          <a:off x="5462819" y="3707675"/>
          <a:ext cx="91440" cy="107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1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1CD16-6F78-4156-A286-7BE92E34D184}">
      <dsp:nvSpPr>
        <dsp:cNvPr id="0" name=""/>
        <dsp:cNvSpPr/>
      </dsp:nvSpPr>
      <dsp:spPr>
        <a:xfrm>
          <a:off x="5462819" y="3281306"/>
          <a:ext cx="91440" cy="119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0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66DB3-12A6-4B3F-8A01-8D951B5BE6E5}">
      <dsp:nvSpPr>
        <dsp:cNvPr id="0" name=""/>
        <dsp:cNvSpPr/>
      </dsp:nvSpPr>
      <dsp:spPr>
        <a:xfrm>
          <a:off x="5444761" y="2568094"/>
          <a:ext cx="91440" cy="2019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962"/>
              </a:lnTo>
              <a:lnTo>
                <a:pt x="63777" y="100962"/>
              </a:lnTo>
              <a:lnTo>
                <a:pt x="63777" y="2019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CF878-0E1B-497D-AB72-4B2EA3151BAB}">
      <dsp:nvSpPr>
        <dsp:cNvPr id="0" name=""/>
        <dsp:cNvSpPr/>
      </dsp:nvSpPr>
      <dsp:spPr>
        <a:xfrm>
          <a:off x="2632882" y="1993441"/>
          <a:ext cx="2857599" cy="270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59"/>
              </a:lnTo>
              <a:lnTo>
                <a:pt x="2857599" y="169059"/>
              </a:lnTo>
              <a:lnTo>
                <a:pt x="2857599" y="270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08A55-38CB-4F4B-9C8C-E8DE968A743D}">
      <dsp:nvSpPr>
        <dsp:cNvPr id="0" name=""/>
        <dsp:cNvSpPr/>
      </dsp:nvSpPr>
      <dsp:spPr>
        <a:xfrm>
          <a:off x="3414678" y="2629720"/>
          <a:ext cx="91440" cy="223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2924"/>
              </a:lnTo>
              <a:lnTo>
                <a:pt x="62662" y="122924"/>
              </a:lnTo>
              <a:lnTo>
                <a:pt x="62662" y="2238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2C7C8-CAD4-4B72-A89D-5F14C8AEAF60}">
      <dsp:nvSpPr>
        <dsp:cNvPr id="0" name=""/>
        <dsp:cNvSpPr/>
      </dsp:nvSpPr>
      <dsp:spPr>
        <a:xfrm>
          <a:off x="2632882" y="1993441"/>
          <a:ext cx="827516" cy="248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97"/>
              </a:lnTo>
              <a:lnTo>
                <a:pt x="827516" y="147097"/>
              </a:lnTo>
              <a:lnTo>
                <a:pt x="827516" y="248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20C98-C780-4B9D-A0FC-B8E13C254017}">
      <dsp:nvSpPr>
        <dsp:cNvPr id="0" name=""/>
        <dsp:cNvSpPr/>
      </dsp:nvSpPr>
      <dsp:spPr>
        <a:xfrm>
          <a:off x="1931912" y="2623590"/>
          <a:ext cx="91440" cy="2352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332"/>
              </a:lnTo>
              <a:lnTo>
                <a:pt x="53546" y="134332"/>
              </a:lnTo>
              <a:lnTo>
                <a:pt x="53546" y="235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01F69-7BF3-4ACC-9605-496C30B0D356}">
      <dsp:nvSpPr>
        <dsp:cNvPr id="0" name=""/>
        <dsp:cNvSpPr/>
      </dsp:nvSpPr>
      <dsp:spPr>
        <a:xfrm>
          <a:off x="1977632" y="1993441"/>
          <a:ext cx="655250" cy="261021"/>
        </a:xfrm>
        <a:custGeom>
          <a:avLst/>
          <a:gdLst/>
          <a:ahLst/>
          <a:cxnLst/>
          <a:rect l="0" t="0" r="0" b="0"/>
          <a:pathLst>
            <a:path>
              <a:moveTo>
                <a:pt x="655250" y="0"/>
              </a:moveTo>
              <a:lnTo>
                <a:pt x="655250" y="160058"/>
              </a:lnTo>
              <a:lnTo>
                <a:pt x="0" y="160058"/>
              </a:lnTo>
              <a:lnTo>
                <a:pt x="0" y="261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475C2-AC80-40EB-9B8D-2916907D7AA2}">
      <dsp:nvSpPr>
        <dsp:cNvPr id="0" name=""/>
        <dsp:cNvSpPr/>
      </dsp:nvSpPr>
      <dsp:spPr>
        <a:xfrm>
          <a:off x="519236" y="2616234"/>
          <a:ext cx="91440" cy="203568"/>
        </a:xfrm>
        <a:custGeom>
          <a:avLst/>
          <a:gdLst/>
          <a:ahLst/>
          <a:cxnLst/>
          <a:rect l="0" t="0" r="0" b="0"/>
          <a:pathLst>
            <a:path>
              <a:moveTo>
                <a:pt x="74148" y="0"/>
              </a:moveTo>
              <a:lnTo>
                <a:pt x="74148" y="102606"/>
              </a:lnTo>
              <a:lnTo>
                <a:pt x="45720" y="102606"/>
              </a:lnTo>
              <a:lnTo>
                <a:pt x="45720" y="2035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3DA75-6903-434D-B0C2-35E1A79E17BB}">
      <dsp:nvSpPr>
        <dsp:cNvPr id="0" name=""/>
        <dsp:cNvSpPr/>
      </dsp:nvSpPr>
      <dsp:spPr>
        <a:xfrm>
          <a:off x="593384" y="1993441"/>
          <a:ext cx="2039497" cy="268377"/>
        </a:xfrm>
        <a:custGeom>
          <a:avLst/>
          <a:gdLst/>
          <a:ahLst/>
          <a:cxnLst/>
          <a:rect l="0" t="0" r="0" b="0"/>
          <a:pathLst>
            <a:path>
              <a:moveTo>
                <a:pt x="2039497" y="0"/>
              </a:moveTo>
              <a:lnTo>
                <a:pt x="2039497" y="167414"/>
              </a:lnTo>
              <a:lnTo>
                <a:pt x="0" y="167414"/>
              </a:lnTo>
              <a:lnTo>
                <a:pt x="0" y="268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12A4F-CE01-4F84-ADF9-FC75A1C81625}">
      <dsp:nvSpPr>
        <dsp:cNvPr id="0" name=""/>
        <dsp:cNvSpPr/>
      </dsp:nvSpPr>
      <dsp:spPr>
        <a:xfrm>
          <a:off x="2632882" y="619882"/>
          <a:ext cx="2965196" cy="875314"/>
        </a:xfrm>
        <a:custGeom>
          <a:avLst/>
          <a:gdLst/>
          <a:ahLst/>
          <a:cxnLst/>
          <a:rect l="0" t="0" r="0" b="0"/>
          <a:pathLst>
            <a:path>
              <a:moveTo>
                <a:pt x="2965196" y="0"/>
              </a:moveTo>
              <a:lnTo>
                <a:pt x="2965196" y="774352"/>
              </a:lnTo>
              <a:lnTo>
                <a:pt x="0" y="774352"/>
              </a:lnTo>
              <a:lnTo>
                <a:pt x="0" y="875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D1E1D-B071-4693-BB11-9940D0A2E847}">
      <dsp:nvSpPr>
        <dsp:cNvPr id="0" name=""/>
        <dsp:cNvSpPr/>
      </dsp:nvSpPr>
      <dsp:spPr>
        <a:xfrm>
          <a:off x="3591457" y="3829"/>
          <a:ext cx="4013242" cy="6160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6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1" i="0" u="none" strike="noStrike" kern="1200" cap="none" normalizeH="0" baseline="0" dirty="0" smtClean="0">
              <a:ln/>
              <a:effectLst/>
              <a:latin typeface="Arial" charset="0"/>
            </a:rPr>
            <a:t>Infrastructure and Technical Services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0" i="0" u="none" strike="noStrike" kern="1200" cap="none" normalizeH="0" baseline="0" dirty="0" smtClean="0">
              <a:ln/>
              <a:effectLst/>
              <a:latin typeface="Arial" charset="0"/>
            </a:rPr>
            <a:t>Assistant College Manager</a:t>
          </a:r>
          <a:endParaRPr kumimoji="0" lang="en-GB" sz="10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Joanna Lunnon 0.5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6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3591457" y="3829"/>
        <a:ext cx="4013242" cy="616052"/>
      </dsp:txXfrm>
    </dsp:sp>
    <dsp:sp modelId="{B1D6F4D7-5BEA-46CD-BF31-A01949252C0D}">
      <dsp:nvSpPr>
        <dsp:cNvPr id="0" name=""/>
        <dsp:cNvSpPr/>
      </dsp:nvSpPr>
      <dsp:spPr>
        <a:xfrm>
          <a:off x="1772707" y="1495196"/>
          <a:ext cx="1720349" cy="4982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kern="1200" cap="none" normalizeH="0" baseline="0" dirty="0" smtClean="0">
              <a:ln/>
              <a:effectLst/>
              <a:latin typeface="Arial" charset="0"/>
            </a:rPr>
            <a:t>Buildings, IT &amp; AV Support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Nigel Weaver 1.0</a:t>
          </a:r>
        </a:p>
      </dsp:txBody>
      <dsp:txXfrm>
        <a:off x="1772707" y="1495196"/>
        <a:ext cx="1720349" cy="498244"/>
      </dsp:txXfrm>
    </dsp:sp>
    <dsp:sp modelId="{F75681C5-0B9F-4B3D-B70C-A7CC1097F707}">
      <dsp:nvSpPr>
        <dsp:cNvPr id="0" name=""/>
        <dsp:cNvSpPr/>
      </dsp:nvSpPr>
      <dsp:spPr>
        <a:xfrm>
          <a:off x="0" y="2261818"/>
          <a:ext cx="1186768" cy="3544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kern="1200" cap="none" normalizeH="0" baseline="0" dirty="0" smtClean="0">
              <a:ln/>
              <a:effectLst/>
              <a:latin typeface="Arial" charset="0"/>
            </a:rPr>
            <a:t>Printing</a:t>
          </a:r>
        </a:p>
      </dsp:txBody>
      <dsp:txXfrm>
        <a:off x="0" y="2261818"/>
        <a:ext cx="1186768" cy="354416"/>
      </dsp:txXfrm>
    </dsp:sp>
    <dsp:sp modelId="{A4B00457-B3CD-4EF7-8985-12C0E72FD232}">
      <dsp:nvSpPr>
        <dsp:cNvPr id="0" name=""/>
        <dsp:cNvSpPr/>
      </dsp:nvSpPr>
      <dsp:spPr>
        <a:xfrm>
          <a:off x="0" y="2819803"/>
          <a:ext cx="1129912" cy="8403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St Luke's Print Unit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Tina Otton  0.82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Jenny Wise 0.74</a:t>
          </a:r>
          <a:endParaRPr lang="en-GB" sz="800" i="1" kern="1200" dirty="0"/>
        </a:p>
      </dsp:txBody>
      <dsp:txXfrm>
        <a:off x="0" y="2819803"/>
        <a:ext cx="1129912" cy="840395"/>
      </dsp:txXfrm>
    </dsp:sp>
    <dsp:sp modelId="{B8746CB8-A2A2-492B-92EA-4DFF2FA1533C}">
      <dsp:nvSpPr>
        <dsp:cNvPr id="0" name=""/>
        <dsp:cNvSpPr/>
      </dsp:nvSpPr>
      <dsp:spPr>
        <a:xfrm>
          <a:off x="1398319" y="2254462"/>
          <a:ext cx="1158624" cy="3691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en-GB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kern="1200" cap="none" normalizeH="0" baseline="0" dirty="0" smtClean="0">
              <a:ln/>
              <a:effectLst/>
              <a:latin typeface="Arial" charset="0"/>
            </a:rPr>
            <a:t>IT and AV support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en-GB" sz="1000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398319" y="2254462"/>
        <a:ext cx="1158624" cy="369127"/>
      </dsp:txXfrm>
    </dsp:sp>
    <dsp:sp modelId="{FC2B07C8-03D8-48BC-941E-233DE6B7CB77}">
      <dsp:nvSpPr>
        <dsp:cNvPr id="0" name=""/>
        <dsp:cNvSpPr/>
      </dsp:nvSpPr>
      <dsp:spPr>
        <a:xfrm>
          <a:off x="1452512" y="2858885"/>
          <a:ext cx="1065892" cy="10392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100"/>
            </a:spcAft>
          </a:pPr>
          <a:endParaRPr lang="en-GB" sz="900" kern="1200" dirty="0" smtClean="0"/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en-GB" sz="800" i="1" kern="1200" baseline="0" dirty="0" smtClean="0"/>
            <a:t>  </a:t>
          </a:r>
          <a:r>
            <a:rPr lang="en-GB" sz="800" i="1" kern="1200" dirty="0" smtClean="0"/>
            <a:t>Andy </a:t>
          </a:r>
          <a:r>
            <a:rPr lang="en-GB" sz="800" i="1" kern="1200" dirty="0" smtClean="0"/>
            <a:t>Cutler 1.0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en-GB" sz="800" i="1" kern="1200" dirty="0" smtClean="0"/>
            <a:t>  Paul Howell 1.0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en-GB" sz="800" i="1" kern="1200" dirty="0" smtClean="0"/>
            <a:t>  Debs Bristow 0.9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en-GB" sz="800" i="1" kern="1200" dirty="0" smtClean="0"/>
            <a:t>  Steve </a:t>
          </a:r>
          <a:r>
            <a:rPr lang="en-GB" sz="800" i="1" kern="1200" dirty="0" err="1" smtClean="0"/>
            <a:t>Lunn</a:t>
          </a:r>
          <a:r>
            <a:rPr lang="en-GB" sz="800" i="1" kern="1200" dirty="0" smtClean="0"/>
            <a:t> </a:t>
          </a:r>
          <a:r>
            <a:rPr lang="en-GB" sz="800" i="1" kern="1200" dirty="0" smtClean="0"/>
            <a:t>1.0</a:t>
          </a:r>
          <a:endParaRPr lang="en-GB" sz="800" i="1" kern="1200" dirty="0" smtClean="0"/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100"/>
            </a:spcAft>
          </a:pPr>
          <a:endParaRPr lang="en-GB" sz="900" kern="1200" dirty="0"/>
        </a:p>
      </dsp:txBody>
      <dsp:txXfrm>
        <a:off x="1452512" y="2858885"/>
        <a:ext cx="1065892" cy="1039219"/>
      </dsp:txXfrm>
    </dsp:sp>
    <dsp:sp modelId="{57AFC917-C5CE-42F9-B32F-79487C470C47}">
      <dsp:nvSpPr>
        <dsp:cNvPr id="0" name=""/>
        <dsp:cNvSpPr/>
      </dsp:nvSpPr>
      <dsp:spPr>
        <a:xfrm>
          <a:off x="2779667" y="2241500"/>
          <a:ext cx="1361462" cy="3882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GB" sz="1000" b="1" i="0" u="none" strike="noStrike" kern="1200" cap="none" normalizeH="0" baseline="0" dirty="0" smtClean="0">
              <a:ln/>
              <a:effectLst/>
              <a:latin typeface="Arial" charset="0"/>
            </a:rPr>
            <a:t>Specialist Teaching Support</a:t>
          </a:r>
        </a:p>
      </dsp:txBody>
      <dsp:txXfrm>
        <a:off x="2779667" y="2241500"/>
        <a:ext cx="1361462" cy="388219"/>
      </dsp:txXfrm>
    </dsp:sp>
    <dsp:sp modelId="{65DC8908-CBB6-4FD5-A31C-0AB0C89C3688}">
      <dsp:nvSpPr>
        <dsp:cNvPr id="0" name=""/>
        <dsp:cNvSpPr/>
      </dsp:nvSpPr>
      <dsp:spPr>
        <a:xfrm>
          <a:off x="2950884" y="2853606"/>
          <a:ext cx="1052912" cy="7648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  Doug Allen 1.0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  Chris Smith 0.74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  Jenny Weaver 1.0</a:t>
          </a:r>
          <a:endParaRPr lang="en-GB" sz="800" i="1" kern="1200" dirty="0"/>
        </a:p>
      </dsp:txBody>
      <dsp:txXfrm>
        <a:off x="2950884" y="2853606"/>
        <a:ext cx="1052912" cy="764871"/>
      </dsp:txXfrm>
    </dsp:sp>
    <dsp:sp modelId="{1FF63E5B-6A6F-45AF-947D-0EFB719A4A31}">
      <dsp:nvSpPr>
        <dsp:cNvPr id="0" name=""/>
        <dsp:cNvSpPr/>
      </dsp:nvSpPr>
      <dsp:spPr>
        <a:xfrm>
          <a:off x="4391564" y="2263462"/>
          <a:ext cx="2197834" cy="3046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000" b="1" kern="1200" dirty="0" smtClean="0"/>
            <a:t>Buildings and Infrastructure</a:t>
          </a:r>
          <a:endParaRPr lang="en-GB" sz="1000" b="1" kern="1200" dirty="0"/>
        </a:p>
      </dsp:txBody>
      <dsp:txXfrm>
        <a:off x="4391564" y="2263462"/>
        <a:ext cx="2197834" cy="304632"/>
      </dsp:txXfrm>
    </dsp:sp>
    <dsp:sp modelId="{7AD867FD-82D0-4561-AD42-10447A7DC9C3}">
      <dsp:nvSpPr>
        <dsp:cNvPr id="0" name=""/>
        <dsp:cNvSpPr/>
      </dsp:nvSpPr>
      <dsp:spPr>
        <a:xfrm>
          <a:off x="4494594" y="2770019"/>
          <a:ext cx="2027890" cy="5112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H&amp;S support St Luke's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kern="1200" dirty="0" smtClean="0"/>
            <a:t>included in specialist teaching support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i="1" kern="1200" dirty="0" smtClean="0"/>
            <a:t>Doug Allen</a:t>
          </a:r>
          <a:endParaRPr lang="en-GB" sz="900" i="1" kern="1200" dirty="0"/>
        </a:p>
      </dsp:txBody>
      <dsp:txXfrm>
        <a:off x="4494594" y="2770019"/>
        <a:ext cx="2027890" cy="511287"/>
      </dsp:txXfrm>
    </dsp:sp>
    <dsp:sp modelId="{8DF1E67B-1AE7-4893-9C9A-AED31D00554B}">
      <dsp:nvSpPr>
        <dsp:cNvPr id="0" name=""/>
        <dsp:cNvSpPr/>
      </dsp:nvSpPr>
      <dsp:spPr>
        <a:xfrm>
          <a:off x="4511892" y="3400399"/>
          <a:ext cx="1993294" cy="3072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H&amp;S support Amory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smtClean="0"/>
            <a:t>tbc</a:t>
          </a:r>
          <a:endParaRPr lang="en-GB" sz="900" i="1" kern="1200" dirty="0"/>
        </a:p>
      </dsp:txBody>
      <dsp:txXfrm>
        <a:off x="4511892" y="3400399"/>
        <a:ext cx="1993294" cy="307276"/>
      </dsp:txXfrm>
    </dsp:sp>
    <dsp:sp modelId="{3CB25C08-F880-4BEE-B4C1-50F35801AC8A}">
      <dsp:nvSpPr>
        <dsp:cNvPr id="0" name=""/>
        <dsp:cNvSpPr/>
      </dsp:nvSpPr>
      <dsp:spPr>
        <a:xfrm>
          <a:off x="4511892" y="3814815"/>
          <a:ext cx="1993294" cy="4574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building related matters St </a:t>
          </a:r>
          <a:r>
            <a:rPr lang="en-GB" sz="900" b="1" kern="1200" dirty="0" smtClean="0"/>
            <a:t>Luke's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/>
            <a:t>included in specialist teaching support</a:t>
          </a:r>
          <a:endParaRPr lang="en-GB" sz="900" b="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i="1" kern="1200" dirty="0" smtClean="0"/>
            <a:t>Jenny Weaver</a:t>
          </a:r>
          <a:endParaRPr lang="en-GB" sz="900" i="1" kern="1200" dirty="0"/>
        </a:p>
      </dsp:txBody>
      <dsp:txXfrm>
        <a:off x="4511892" y="3814815"/>
        <a:ext cx="1993294" cy="457426"/>
      </dsp:txXfrm>
    </dsp:sp>
    <dsp:sp modelId="{2D24F668-AF1C-4E1C-A42D-8F330AC2763B}">
      <dsp:nvSpPr>
        <dsp:cNvPr id="0" name=""/>
        <dsp:cNvSpPr/>
      </dsp:nvSpPr>
      <dsp:spPr>
        <a:xfrm>
          <a:off x="4512522" y="4365555"/>
          <a:ext cx="1992034" cy="6154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building related matters IAIS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kern="1200" dirty="0" smtClean="0"/>
            <a:t>included in Education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800" i="1" kern="1200" dirty="0" smtClean="0"/>
            <a:t>Jane Clark 0.2</a:t>
          </a:r>
        </a:p>
      </dsp:txBody>
      <dsp:txXfrm>
        <a:off x="4512522" y="4365555"/>
        <a:ext cx="1992034" cy="615456"/>
      </dsp:txXfrm>
    </dsp:sp>
    <dsp:sp modelId="{F1B1668F-2EB1-46E9-A74E-8D8A0C4FCD70}">
      <dsp:nvSpPr>
        <dsp:cNvPr id="0" name=""/>
        <dsp:cNvSpPr/>
      </dsp:nvSpPr>
      <dsp:spPr>
        <a:xfrm>
          <a:off x="4519498" y="5105359"/>
          <a:ext cx="2004794" cy="4807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building related matters Amory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kern="1200" dirty="0" smtClean="0"/>
            <a:t>included in Education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900" i="1" kern="1200" dirty="0" smtClean="0"/>
            <a:t>Audrey </a:t>
          </a:r>
          <a:r>
            <a:rPr lang="en-GB" sz="900" i="1" kern="1200" dirty="0" err="1" smtClean="0"/>
            <a:t>Cowlard</a:t>
          </a:r>
          <a:r>
            <a:rPr lang="en-GB" sz="900" i="1" kern="1200" dirty="0" smtClean="0"/>
            <a:t> 0.2</a:t>
          </a:r>
        </a:p>
      </dsp:txBody>
      <dsp:txXfrm>
        <a:off x="4519498" y="5105359"/>
        <a:ext cx="2004794" cy="480772"/>
      </dsp:txXfrm>
    </dsp:sp>
    <dsp:sp modelId="{DE696B1A-41D3-4EA9-BE3F-6E56FD8167C6}">
      <dsp:nvSpPr>
        <dsp:cNvPr id="0" name=""/>
        <dsp:cNvSpPr/>
      </dsp:nvSpPr>
      <dsp:spPr>
        <a:xfrm>
          <a:off x="7237471" y="1488797"/>
          <a:ext cx="961545" cy="4807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IT Support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0" i="1" kern="1200" dirty="0" err="1" smtClean="0"/>
            <a:t>Quaisar</a:t>
          </a:r>
          <a:r>
            <a:rPr lang="en-GB" sz="800" b="0" i="1" kern="1200" dirty="0" smtClean="0"/>
            <a:t> </a:t>
          </a:r>
          <a:r>
            <a:rPr lang="en-GB" sz="800" b="0" i="1" kern="1200" dirty="0" err="1" smtClean="0"/>
            <a:t>Iskander</a:t>
          </a:r>
          <a:r>
            <a:rPr lang="en-GB" sz="800" b="0" i="1" kern="1200" dirty="0" smtClean="0"/>
            <a:t> 1.0</a:t>
          </a:r>
          <a:endParaRPr lang="en-GB" sz="800" b="0" i="1" kern="1200" dirty="0"/>
        </a:p>
      </dsp:txBody>
      <dsp:txXfrm>
        <a:off x="7237471" y="1488797"/>
        <a:ext cx="961545" cy="480772"/>
      </dsp:txXfrm>
    </dsp:sp>
    <dsp:sp modelId="{540EB9A4-CF4E-4143-986F-CA52A9E7D747}">
      <dsp:nvSpPr>
        <dsp:cNvPr id="0" name=""/>
        <dsp:cNvSpPr/>
      </dsp:nvSpPr>
      <dsp:spPr>
        <a:xfrm>
          <a:off x="7237471" y="2280885"/>
          <a:ext cx="961545" cy="4807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0" i="1" kern="1200" dirty="0" smtClean="0"/>
            <a:t>Richard King 0.5</a:t>
          </a:r>
          <a:endParaRPr lang="en-GB" sz="800" b="0" i="1" kern="1200" dirty="0"/>
        </a:p>
      </dsp:txBody>
      <dsp:txXfrm>
        <a:off x="7237471" y="2280885"/>
        <a:ext cx="961545" cy="480772"/>
      </dsp:txXfrm>
    </dsp:sp>
    <dsp:sp modelId="{DA4D6BC7-E2E3-4BEB-9E56-3DC7EEC7B5AA}">
      <dsp:nvSpPr>
        <dsp:cNvPr id="0" name=""/>
        <dsp:cNvSpPr/>
      </dsp:nvSpPr>
      <dsp:spPr>
        <a:xfrm>
          <a:off x="5791695" y="733229"/>
          <a:ext cx="961545" cy="5865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Administrative Support</a:t>
          </a:r>
          <a:endParaRPr kumimoji="0" lang="en-GB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800" b="0" i="1" u="none" strike="noStrike" kern="1200" cap="none" normalizeH="0" baseline="0" dirty="0" smtClean="0">
              <a:ln/>
              <a:effectLst/>
              <a:latin typeface="Arial" charset="0"/>
            </a:rPr>
            <a:t>vacant post 0.2</a:t>
          </a:r>
          <a:endParaRPr lang="en-GB" sz="800" i="1" kern="1200" dirty="0"/>
        </a:p>
      </dsp:txBody>
      <dsp:txXfrm>
        <a:off x="5791695" y="733229"/>
        <a:ext cx="961545" cy="586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4E695-A1DF-4943-AAAC-AB7CBCD58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1EEFA-1859-4414-8A20-962D1CBED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3FEB1-DDBC-4C3F-B2DA-47095AF05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0D8EB-CF63-4A10-9883-F5E29DDF5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79EAD-65E8-4096-AF8C-A6AA0B044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4A108-CE26-48B3-8EEB-6270CD3A1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16B9C-0FB4-46DA-AD9F-3EA2C9EC6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4DC73-08F6-477B-BF95-DC0640872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302B0-CD2B-4F2E-A0C2-EB2BEF00C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80DEC-5166-4404-A909-676E91AD5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8F583-8FB1-4C4A-A751-020DA4609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F817AA-14F0-4024-93AB-BD2BA65EF0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College of Social Sciences and International Studies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Professional Services Structure</a:t>
            </a:r>
            <a:endParaRPr lang="en-GB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34481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251520" y="0"/>
          <a:ext cx="8358246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67544" y="188640"/>
          <a:ext cx="6624736" cy="5106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5364088" y="4509120"/>
          <a:ext cx="3650455" cy="2145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468313" y="5565775"/>
            <a:ext cx="18716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 b="1"/>
              <a:t> * </a:t>
            </a:r>
            <a:r>
              <a:rPr lang="en-GB" sz="900"/>
              <a:t>indicates job combined with</a:t>
            </a:r>
          </a:p>
          <a:p>
            <a:r>
              <a:rPr lang="en-GB" sz="900"/>
              <a:t>    another post on this sheet</a:t>
            </a:r>
          </a:p>
          <a:p>
            <a:pPr>
              <a:spcBef>
                <a:spcPct val="50000"/>
              </a:spcBef>
            </a:pPr>
            <a:endParaRPr lang="en-GB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95536" y="188640"/>
          <a:ext cx="842493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979613" y="2708275"/>
            <a:ext cx="28892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42844" y="500042"/>
          <a:ext cx="88011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755650" y="6021388"/>
            <a:ext cx="3744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 i="1"/>
              <a:t>This diagram does not indicate the reporting structure of the Infrastructure and Technical Services Team.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689</Words>
  <Application>Microsoft Office PowerPoint</Application>
  <PresentationFormat>On-screen Show (4:3)</PresentationFormat>
  <Paragraphs>264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College of Social Sciences and International Studies</vt:lpstr>
      <vt:lpstr>Professional Services Structure</vt:lpstr>
      <vt:lpstr>Slide 3</vt:lpstr>
      <vt:lpstr>Slide 4</vt:lpstr>
      <vt:lpstr>Slide 5</vt:lpstr>
      <vt:lpstr>Slide 6</vt:lpstr>
    </vt:vector>
  </TitlesOfParts>
  <Company>University of Exeter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Social Sciences and International Studies</dc:title>
  <dc:creator>University of Exeter</dc:creator>
  <cp:lastModifiedBy>Christine Davis</cp:lastModifiedBy>
  <cp:revision>7</cp:revision>
  <dcterms:created xsi:type="dcterms:W3CDTF">2010-07-19T11:48:58Z</dcterms:created>
  <dcterms:modified xsi:type="dcterms:W3CDTF">2011-01-28T11:55:25Z</dcterms:modified>
</cp:coreProperties>
</file>