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1" r:id="rId4"/>
    <p:sldId id="262" r:id="rId5"/>
    <p:sldId id="266" r:id="rId6"/>
    <p:sldId id="263" r:id="rId7"/>
    <p:sldId id="265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0C9E9-539D-4506-8144-7AF2A97834AE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7F772-E211-4EB7-8AE8-5F61E11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081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7F772-E211-4EB7-8AE8-5F61E11E7F2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958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7F772-E211-4EB7-8AE8-5F61E11E7F2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890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7F772-E211-4EB7-8AE8-5F61E11E7F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88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72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9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08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95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50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4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4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17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79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4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49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4D733-0D89-4842-AB77-1E3E92FACD8C}" type="datetimeFigureOut">
              <a:rPr lang="en-GB" smtClean="0"/>
              <a:t>29/04/2014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10E32-EEB1-4AD2-A2A7-0CE3ED06E3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48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surance@exeter.ac.uk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b="1" dirty="0" smtClean="0"/>
              <a:t>Travel Insurance</a:t>
            </a:r>
            <a:endParaRPr lang="en-GB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</a:t>
            </a:r>
            <a:r>
              <a:rPr lang="en-GB" dirty="0" smtClean="0">
                <a:solidFill>
                  <a:schemeClr val="tx1"/>
                </a:solidFill>
              </a:rPr>
              <a:t>e travel safe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86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What is Travel </a:t>
            </a:r>
            <a:r>
              <a:rPr lang="en-GB" sz="4000" b="1" dirty="0"/>
              <a:t>I</a:t>
            </a:r>
            <a:r>
              <a:rPr lang="en-GB" sz="4000" b="1" dirty="0" smtClean="0"/>
              <a:t>nsurance?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184576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 smtClean="0"/>
              <a:t>Whilst travelling abroad, Travel Insurance is intended to cover: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Medical</a:t>
            </a:r>
          </a:p>
          <a:p>
            <a:r>
              <a:rPr lang="en-GB" sz="3200" dirty="0" smtClean="0"/>
              <a:t>Financial</a:t>
            </a:r>
          </a:p>
          <a:p>
            <a:r>
              <a:rPr lang="en-GB" sz="3200" dirty="0" smtClean="0"/>
              <a:t>Other losses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132856"/>
            <a:ext cx="4230621" cy="3172966"/>
          </a:xfrm>
        </p:spPr>
      </p:pic>
    </p:spTree>
    <p:extLst>
      <p:ext uri="{BB962C8B-B14F-4D97-AF65-F5344CB8AC3E}">
        <p14:creationId xmlns:p14="http://schemas.microsoft.com/office/powerpoint/2010/main" val="31577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When do I need cover?</a:t>
            </a:r>
            <a:endParaRPr lang="en-GB" sz="40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55576" y="1412776"/>
            <a:ext cx="3528392" cy="1800200"/>
          </a:xfrm>
        </p:spPr>
        <p:txBody>
          <a:bodyPr>
            <a:normAutofit/>
          </a:bodyPr>
          <a:lstStyle/>
          <a:p>
            <a:r>
              <a:rPr lang="en-GB" sz="3200" b="0" dirty="0" smtClean="0"/>
              <a:t>First day of cover is the outbound travel date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3140968"/>
            <a:ext cx="4040188" cy="2985194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8024" y="1412776"/>
            <a:ext cx="3898776" cy="1800200"/>
          </a:xfrm>
        </p:spPr>
        <p:txBody>
          <a:bodyPr>
            <a:normAutofit/>
          </a:bodyPr>
          <a:lstStyle/>
          <a:p>
            <a:r>
              <a:rPr lang="en-GB" sz="3200" b="0" dirty="0" smtClean="0"/>
              <a:t>Last day of cover is the date you return to the UK </a:t>
            </a:r>
          </a:p>
          <a:p>
            <a:endParaRPr lang="en-GB" dirty="0"/>
          </a:p>
        </p:txBody>
      </p:sp>
      <p:pic>
        <p:nvPicPr>
          <p:cNvPr id="4098" name="Picture 2" descr="C:\Users\fm293\AppData\Local\Microsoft\Windows\Temporary Internet Files\Content.IE5\SA740K41\MP90038478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2190043" cy="187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fm293\AppData\Local\Microsoft\Windows\Temporary Internet Files\Content.IE5\K3P9OXN2\MC90043479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897372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1560" y="5013176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Please ensure you obtain confirmation of travel insurance cover </a:t>
            </a:r>
            <a:r>
              <a:rPr lang="en-GB" sz="3200" b="1" dirty="0" smtClean="0"/>
              <a:t>before</a:t>
            </a:r>
            <a:r>
              <a:rPr lang="en-GB" sz="3200" dirty="0" smtClean="0"/>
              <a:t> your trip departs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516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Why do I need travel insurance cover?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3106688" cy="1728192"/>
          </a:xfrm>
        </p:spPr>
        <p:txBody>
          <a:bodyPr>
            <a:noAutofit/>
          </a:bodyPr>
          <a:lstStyle/>
          <a:p>
            <a:pPr algn="ctr"/>
            <a:r>
              <a:rPr lang="en-GB" sz="3200" b="0" dirty="0" smtClean="0"/>
              <a:t>You might get stuck in a hole…..</a:t>
            </a:r>
            <a:r>
              <a:rPr lang="en-GB" sz="3200" dirty="0" smtClean="0"/>
              <a:t>	</a:t>
            </a:r>
            <a:endParaRPr lang="en-GB" sz="3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284984"/>
            <a:ext cx="3888432" cy="2806907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95936" y="1124744"/>
            <a:ext cx="4690865" cy="864096"/>
          </a:xfrm>
        </p:spPr>
        <p:txBody>
          <a:bodyPr>
            <a:normAutofit/>
          </a:bodyPr>
          <a:lstStyle/>
          <a:p>
            <a:r>
              <a:rPr lang="en-GB" sz="3200" b="0" dirty="0" smtClean="0"/>
              <a:t>Or, you may require</a:t>
            </a:r>
            <a:endParaRPr lang="en-GB" sz="32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95936" y="1988840"/>
            <a:ext cx="4690865" cy="4608512"/>
          </a:xfrm>
        </p:spPr>
        <p:txBody>
          <a:bodyPr>
            <a:noAutofit/>
          </a:bodyPr>
          <a:lstStyle/>
          <a:p>
            <a:r>
              <a:rPr lang="en-GB" sz="3200" dirty="0" smtClean="0"/>
              <a:t>Emergency medical attention </a:t>
            </a:r>
          </a:p>
          <a:p>
            <a:pPr marL="0" indent="0">
              <a:buNone/>
            </a:pPr>
            <a:r>
              <a:rPr lang="en-GB" sz="3200" dirty="0" smtClean="0"/>
              <a:t>Or, your</a:t>
            </a:r>
          </a:p>
          <a:p>
            <a:r>
              <a:rPr lang="en-GB" sz="3200" dirty="0" smtClean="0"/>
              <a:t>Flight is cancelled</a:t>
            </a:r>
          </a:p>
          <a:p>
            <a:r>
              <a:rPr lang="en-GB" sz="3200" dirty="0" smtClean="0"/>
              <a:t>Baggage re-routed to an alternative destination </a:t>
            </a:r>
          </a:p>
          <a:p>
            <a:r>
              <a:rPr lang="en-GB" sz="3200" dirty="0" smtClean="0"/>
              <a:t>Possessions lost / stolen</a:t>
            </a:r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3813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If something goes wrong and you </a:t>
            </a:r>
            <a:r>
              <a:rPr lang="en-GB" b="1" dirty="0" smtClean="0">
                <a:solidFill>
                  <a:srgbClr val="FF0000"/>
                </a:solidFill>
              </a:rPr>
              <a:t>do not</a:t>
            </a:r>
            <a:r>
              <a:rPr lang="en-GB" b="1" dirty="0" smtClean="0"/>
              <a:t> have travel insurance, it may cost a lot of money</a:t>
            </a:r>
            <a:endParaRPr lang="en-GB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060848"/>
            <a:ext cx="4680520" cy="3510390"/>
          </a:xfrm>
        </p:spPr>
      </p:pic>
      <p:sp>
        <p:nvSpPr>
          <p:cNvPr id="9" name="TextBox 8"/>
          <p:cNvSpPr txBox="1"/>
          <p:nvPr/>
        </p:nvSpPr>
        <p:spPr>
          <a:xfrm>
            <a:off x="395536" y="5589240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m</a:t>
            </a:r>
            <a:r>
              <a:rPr lang="en-GB" sz="3200" dirty="0" smtClean="0"/>
              <a:t>uch more than the amount </a:t>
            </a:r>
            <a:r>
              <a:rPr lang="en-GB" sz="3200" dirty="0" smtClean="0"/>
              <a:t>found in here..……..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5179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/>
              <a:t>Where can I obtain travel insurance cover?</a:t>
            </a:r>
            <a:endParaRPr lang="en-GB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On-line - approved travel insurance provider</a:t>
            </a:r>
          </a:p>
          <a:p>
            <a:endParaRPr lang="en-GB" dirty="0"/>
          </a:p>
          <a:p>
            <a:r>
              <a:rPr lang="en-GB" dirty="0" smtClean="0"/>
              <a:t>Bank / Building society</a:t>
            </a:r>
          </a:p>
          <a:p>
            <a:endParaRPr lang="en-GB" dirty="0"/>
          </a:p>
          <a:p>
            <a:r>
              <a:rPr lang="en-GB" dirty="0" smtClean="0"/>
              <a:t>Post office</a:t>
            </a:r>
          </a:p>
          <a:p>
            <a:endParaRPr lang="en-GB" dirty="0"/>
          </a:p>
          <a:p>
            <a:r>
              <a:rPr lang="en-GB" dirty="0" smtClean="0"/>
              <a:t>Insurance office, University of Exeter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2051" name="Picture 3" descr="C:\Users\fm293\AppData\Local\Microsoft\Windows\Temporary Internet Files\Content.IE5\K3P9OXN2\MC9000786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204864"/>
            <a:ext cx="2057744" cy="28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65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How do I obtain travel insurance via the University of Exeter?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844824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GB" sz="2400" dirty="0" smtClean="0"/>
          </a:p>
          <a:p>
            <a:pPr marL="342900" indent="-342900">
              <a:buAutoNum type="arabicPeriod"/>
            </a:pPr>
            <a:r>
              <a:rPr lang="en-GB" sz="2400" dirty="0" smtClean="0"/>
              <a:t>University web site, search ‘Undergraduate Travel Insurance’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Locate and complete the application form 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Send it to </a:t>
            </a:r>
            <a:r>
              <a:rPr lang="en-GB" sz="2400" dirty="0" smtClean="0">
                <a:hlinkClick r:id="rId2"/>
              </a:rPr>
              <a:t>Insurance@exeter.ac.uk</a:t>
            </a:r>
            <a:endParaRPr lang="en-GB" sz="2400" dirty="0" smtClean="0"/>
          </a:p>
          <a:p>
            <a:pPr marL="342900" indent="-342900">
              <a:buAutoNum type="arabicPeriod"/>
            </a:pPr>
            <a:r>
              <a:rPr lang="en-GB" sz="2400" dirty="0" smtClean="0"/>
              <a:t>You will be sent a contribution amount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By return email, confirm if you would like the policy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Your policy details are emailed to you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The contribution amount is taken from your student account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6229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800600"/>
            <a:ext cx="7992888" cy="1508720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/>
              <a:t>So, before you go jetting off, please ensure you have obtained the appropriate Travel </a:t>
            </a:r>
            <a:r>
              <a:rPr lang="en-GB" sz="3200" dirty="0"/>
              <a:t>I</a:t>
            </a:r>
            <a:r>
              <a:rPr lang="en-GB" sz="3200" dirty="0" smtClean="0"/>
              <a:t>nsurance for your trip</a:t>
            </a:r>
            <a:endParaRPr lang="en-GB" sz="32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21" b="201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14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248</Words>
  <Application>Microsoft Office PowerPoint</Application>
  <PresentationFormat>On-screen Show (4:3)</PresentationFormat>
  <Paragraphs>47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Travel Insurance</vt:lpstr>
      <vt:lpstr>What is Travel Insurance?</vt:lpstr>
      <vt:lpstr>When do I need cover?</vt:lpstr>
      <vt:lpstr>Why do I need travel insurance cover?</vt:lpstr>
      <vt:lpstr>If something goes wrong and you do not have travel insurance, it may cost a lot of money</vt:lpstr>
      <vt:lpstr>Where can I obtain travel insurance cover?</vt:lpstr>
      <vt:lpstr>How do I obtain travel insurance via the University of Exeter?</vt:lpstr>
      <vt:lpstr>So, before you go jetting off, please ensure you have obtained the appropriate Travel Insurance for your trip</vt:lpstr>
    </vt:vector>
  </TitlesOfParts>
  <Company>University of Exeter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Insurance</dc:title>
  <dc:creator>Mathews, Frances</dc:creator>
  <cp:lastModifiedBy>Mathews, Frances</cp:lastModifiedBy>
  <cp:revision>22</cp:revision>
  <dcterms:created xsi:type="dcterms:W3CDTF">2014-04-17T13:36:37Z</dcterms:created>
  <dcterms:modified xsi:type="dcterms:W3CDTF">2014-04-29T09:40:44Z</dcterms:modified>
</cp:coreProperties>
</file>