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29F9BD-80C5-4A13-A582-8F6904844CB3}" v="55" dt="2021-07-29T12:15:28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Morrow, Georgina" userId="b11b91c6-3688-47ed-9ae4-eff6015897c1" providerId="ADAL" clId="{9329F9BD-80C5-4A13-A582-8F6904844CB3}"/>
    <pc:docChg chg="undo redo custSel addSld delSld modSld">
      <pc:chgData name="McMorrow, Georgina" userId="b11b91c6-3688-47ed-9ae4-eff6015897c1" providerId="ADAL" clId="{9329F9BD-80C5-4A13-A582-8F6904844CB3}" dt="2021-07-29T12:16:54.675" v="3842" actId="207"/>
      <pc:docMkLst>
        <pc:docMk/>
      </pc:docMkLst>
      <pc:sldChg chg="addSp delSp modSp new mod modTransition modAnim">
        <pc:chgData name="McMorrow, Georgina" userId="b11b91c6-3688-47ed-9ae4-eff6015897c1" providerId="ADAL" clId="{9329F9BD-80C5-4A13-A582-8F6904844CB3}" dt="2021-07-28T13:02:51.310" v="3801"/>
        <pc:sldMkLst>
          <pc:docMk/>
          <pc:sldMk cId="849217467" sldId="256"/>
        </pc:sldMkLst>
        <pc:spChg chg="mod">
          <ac:chgData name="McMorrow, Georgina" userId="b11b91c6-3688-47ed-9ae4-eff6015897c1" providerId="ADAL" clId="{9329F9BD-80C5-4A13-A582-8F6904844CB3}" dt="2021-07-15T10:07:59.319" v="2602" actId="403"/>
          <ac:spMkLst>
            <pc:docMk/>
            <pc:sldMk cId="849217467" sldId="256"/>
            <ac:spMk id="2" creationId="{61F314DE-8AD9-4476-AD00-B0D196CE30A5}"/>
          </ac:spMkLst>
        </pc:spChg>
        <pc:spChg chg="mod">
          <ac:chgData name="McMorrow, Georgina" userId="b11b91c6-3688-47ed-9ae4-eff6015897c1" providerId="ADAL" clId="{9329F9BD-80C5-4A13-A582-8F6904844CB3}" dt="2021-07-15T09:04:10.344" v="1"/>
          <ac:spMkLst>
            <pc:docMk/>
            <pc:sldMk cId="849217467" sldId="256"/>
            <ac:spMk id="3" creationId="{A638D3F4-2B3E-4AF7-AB76-476E7397FAED}"/>
          </ac:spMkLst>
        </pc:spChg>
        <pc:picChg chg="add del mod">
          <ac:chgData name="McMorrow, Georgina" userId="b11b91c6-3688-47ed-9ae4-eff6015897c1" providerId="ADAL" clId="{9329F9BD-80C5-4A13-A582-8F6904844CB3}" dt="2021-07-28T12:49:16.358" v="3788"/>
          <ac:picMkLst>
            <pc:docMk/>
            <pc:sldMk cId="849217467" sldId="256"/>
            <ac:picMk id="4" creationId="{95D4BA7B-06BB-44BA-8C2A-4233A1FE2830}"/>
          </ac:picMkLst>
        </pc:picChg>
        <pc:picChg chg="add del mod">
          <ac:chgData name="McMorrow, Georgina" userId="b11b91c6-3688-47ed-9ae4-eff6015897c1" providerId="ADAL" clId="{9329F9BD-80C5-4A13-A582-8F6904844CB3}" dt="2021-07-28T12:56:24.858" v="3790"/>
          <ac:picMkLst>
            <pc:docMk/>
            <pc:sldMk cId="849217467" sldId="256"/>
            <ac:picMk id="5" creationId="{9205CDEC-6B21-4403-8CBA-EC8CA6408190}"/>
          </ac:picMkLst>
        </pc:picChg>
        <pc:picChg chg="add del mod">
          <ac:chgData name="McMorrow, Georgina" userId="b11b91c6-3688-47ed-9ae4-eff6015897c1" providerId="ADAL" clId="{9329F9BD-80C5-4A13-A582-8F6904844CB3}" dt="2021-07-28T12:57:40.774" v="3792"/>
          <ac:picMkLst>
            <pc:docMk/>
            <pc:sldMk cId="849217467" sldId="256"/>
            <ac:picMk id="6" creationId="{1CBB5D20-F3EE-47D4-BB72-95C7A8E9FE04}"/>
          </ac:picMkLst>
        </pc:picChg>
        <pc:picChg chg="add del mod">
          <ac:chgData name="McMorrow, Georgina" userId="b11b91c6-3688-47ed-9ae4-eff6015897c1" providerId="ADAL" clId="{9329F9BD-80C5-4A13-A582-8F6904844CB3}" dt="2021-07-28T12:58:24.431" v="3794"/>
          <ac:picMkLst>
            <pc:docMk/>
            <pc:sldMk cId="849217467" sldId="256"/>
            <ac:picMk id="7" creationId="{75EA3BDB-26DA-44EC-9CB8-1A964A7B3239}"/>
          </ac:picMkLst>
        </pc:picChg>
        <pc:picChg chg="add del mod">
          <ac:chgData name="McMorrow, Georgina" userId="b11b91c6-3688-47ed-9ae4-eff6015897c1" providerId="ADAL" clId="{9329F9BD-80C5-4A13-A582-8F6904844CB3}" dt="2021-07-28T13:00:40.234" v="3796"/>
          <ac:picMkLst>
            <pc:docMk/>
            <pc:sldMk cId="849217467" sldId="256"/>
            <ac:picMk id="8" creationId="{C21372E9-B451-4781-9FDD-5DCCC53374E0}"/>
          </ac:picMkLst>
        </pc:picChg>
        <pc:picChg chg="add del mod">
          <ac:chgData name="McMorrow, Georgina" userId="b11b91c6-3688-47ed-9ae4-eff6015897c1" providerId="ADAL" clId="{9329F9BD-80C5-4A13-A582-8F6904844CB3}" dt="2021-07-28T13:01:38.507" v="3798"/>
          <ac:picMkLst>
            <pc:docMk/>
            <pc:sldMk cId="849217467" sldId="256"/>
            <ac:picMk id="9" creationId="{BFDA5AA0-3495-4E6E-9E6D-CADC67A54A6E}"/>
          </ac:picMkLst>
        </pc:picChg>
        <pc:picChg chg="add del mod">
          <ac:chgData name="McMorrow, Georgina" userId="b11b91c6-3688-47ed-9ae4-eff6015897c1" providerId="ADAL" clId="{9329F9BD-80C5-4A13-A582-8F6904844CB3}" dt="2021-07-28T13:02:07.052" v="3800"/>
          <ac:picMkLst>
            <pc:docMk/>
            <pc:sldMk cId="849217467" sldId="256"/>
            <ac:picMk id="10" creationId="{ABC7F630-DED7-48B0-84CD-B2A08FE84D59}"/>
          </ac:picMkLst>
        </pc:picChg>
        <pc:picChg chg="add mod">
          <ac:chgData name="McMorrow, Georgina" userId="b11b91c6-3688-47ed-9ae4-eff6015897c1" providerId="ADAL" clId="{9329F9BD-80C5-4A13-A582-8F6904844CB3}" dt="2021-07-28T13:02:51.310" v="3801"/>
          <ac:picMkLst>
            <pc:docMk/>
            <pc:sldMk cId="849217467" sldId="256"/>
            <ac:picMk id="11" creationId="{D2CCF84C-A89A-45F4-ACA0-4641EEDDA223}"/>
          </ac:picMkLst>
        </pc:picChg>
      </pc:sldChg>
      <pc:sldChg chg="addSp delSp modSp new mod modTransition modAnim">
        <pc:chgData name="McMorrow, Georgina" userId="b11b91c6-3688-47ed-9ae4-eff6015897c1" providerId="ADAL" clId="{9329F9BD-80C5-4A13-A582-8F6904844CB3}" dt="2021-07-28T13:17:48.560" v="3804"/>
        <pc:sldMkLst>
          <pc:docMk/>
          <pc:sldMk cId="3133976006" sldId="257"/>
        </pc:sldMkLst>
        <pc:spChg chg="mod">
          <ac:chgData name="McMorrow, Georgina" userId="b11b91c6-3688-47ed-9ae4-eff6015897c1" providerId="ADAL" clId="{9329F9BD-80C5-4A13-A582-8F6904844CB3}" dt="2021-07-15T09:10:12.036" v="252" actId="207"/>
          <ac:spMkLst>
            <pc:docMk/>
            <pc:sldMk cId="3133976006" sldId="257"/>
            <ac:spMk id="2" creationId="{49FE7A92-6D58-4E37-AE08-57E4287D1681}"/>
          </ac:spMkLst>
        </pc:spChg>
        <pc:spChg chg="mod">
          <ac:chgData name="McMorrow, Georgina" userId="b11b91c6-3688-47ed-9ae4-eff6015897c1" providerId="ADAL" clId="{9329F9BD-80C5-4A13-A582-8F6904844CB3}" dt="2021-07-27T09:43:59.388" v="3784" actId="6549"/>
          <ac:spMkLst>
            <pc:docMk/>
            <pc:sldMk cId="3133976006" sldId="257"/>
            <ac:spMk id="3" creationId="{AD79621D-962A-475B-AB7E-71D6C737B10E}"/>
          </ac:spMkLst>
        </pc:spChg>
        <pc:picChg chg="add del mod">
          <ac:chgData name="McMorrow, Georgina" userId="b11b91c6-3688-47ed-9ae4-eff6015897c1" providerId="ADAL" clId="{9329F9BD-80C5-4A13-A582-8F6904844CB3}" dt="2021-07-28T13:17:14.060" v="3803"/>
          <ac:picMkLst>
            <pc:docMk/>
            <pc:sldMk cId="3133976006" sldId="257"/>
            <ac:picMk id="4" creationId="{038D7855-A053-434B-9B7A-F0D36FE7D823}"/>
          </ac:picMkLst>
        </pc:picChg>
        <pc:picChg chg="add mod">
          <ac:chgData name="McMorrow, Georgina" userId="b11b91c6-3688-47ed-9ae4-eff6015897c1" providerId="ADAL" clId="{9329F9BD-80C5-4A13-A582-8F6904844CB3}" dt="2021-07-28T13:17:48.560" v="3804"/>
          <ac:picMkLst>
            <pc:docMk/>
            <pc:sldMk cId="3133976006" sldId="257"/>
            <ac:picMk id="5" creationId="{3D7E8F63-2535-421D-A20E-7BED4FBAE573}"/>
          </ac:picMkLst>
        </pc:picChg>
      </pc:sldChg>
      <pc:sldChg chg="addSp delSp modSp new mod modTransition modAnim">
        <pc:chgData name="McMorrow, Georgina" userId="b11b91c6-3688-47ed-9ae4-eff6015897c1" providerId="ADAL" clId="{9329F9BD-80C5-4A13-A582-8F6904844CB3}" dt="2021-07-28T13:39:34.096" v="3811"/>
        <pc:sldMkLst>
          <pc:docMk/>
          <pc:sldMk cId="2165381279" sldId="258"/>
        </pc:sldMkLst>
        <pc:spChg chg="mod">
          <ac:chgData name="McMorrow, Georgina" userId="b11b91c6-3688-47ed-9ae4-eff6015897c1" providerId="ADAL" clId="{9329F9BD-80C5-4A13-A582-8F6904844CB3}" dt="2021-07-15T09:44:03.417" v="1514" actId="207"/>
          <ac:spMkLst>
            <pc:docMk/>
            <pc:sldMk cId="2165381279" sldId="258"/>
            <ac:spMk id="2" creationId="{FA4A1ED1-067F-457A-8959-D53F923EFADA}"/>
          </ac:spMkLst>
        </pc:spChg>
        <pc:spChg chg="mod">
          <ac:chgData name="McMorrow, Georgina" userId="b11b91c6-3688-47ed-9ae4-eff6015897c1" providerId="ADAL" clId="{9329F9BD-80C5-4A13-A582-8F6904844CB3}" dt="2021-07-15T11:55:42.419" v="3205" actId="20577"/>
          <ac:spMkLst>
            <pc:docMk/>
            <pc:sldMk cId="2165381279" sldId="258"/>
            <ac:spMk id="3" creationId="{BA751C2B-DF84-414A-B381-8AB9CD2658E8}"/>
          </ac:spMkLst>
        </pc:spChg>
        <pc:spChg chg="add mod">
          <ac:chgData name="McMorrow, Georgina" userId="b11b91c6-3688-47ed-9ae4-eff6015897c1" providerId="ADAL" clId="{9329F9BD-80C5-4A13-A582-8F6904844CB3}" dt="2021-07-15T09:43:43.167" v="1511" actId="403"/>
          <ac:spMkLst>
            <pc:docMk/>
            <pc:sldMk cId="2165381279" sldId="258"/>
            <ac:spMk id="4" creationId="{195390B1-6A9A-4158-81DA-3DEDACD525D2}"/>
          </ac:spMkLst>
        </pc:spChg>
        <pc:picChg chg="add del mod">
          <ac:chgData name="McMorrow, Georgina" userId="b11b91c6-3688-47ed-9ae4-eff6015897c1" providerId="ADAL" clId="{9329F9BD-80C5-4A13-A582-8F6904844CB3}" dt="2021-07-28T13:26:54.988" v="3806"/>
          <ac:picMkLst>
            <pc:docMk/>
            <pc:sldMk cId="2165381279" sldId="258"/>
            <ac:picMk id="5" creationId="{9A818451-4FB0-4D69-8B2E-5E73C5FF5A09}"/>
          </ac:picMkLst>
        </pc:picChg>
        <pc:picChg chg="add del mod">
          <ac:chgData name="McMorrow, Georgina" userId="b11b91c6-3688-47ed-9ae4-eff6015897c1" providerId="ADAL" clId="{9329F9BD-80C5-4A13-A582-8F6904844CB3}" dt="2021-07-28T13:34:38.521" v="3808"/>
          <ac:picMkLst>
            <pc:docMk/>
            <pc:sldMk cId="2165381279" sldId="258"/>
            <ac:picMk id="6" creationId="{DD862EFC-FE04-4765-A388-D70939F29A68}"/>
          </ac:picMkLst>
        </pc:picChg>
        <pc:picChg chg="add del mod">
          <ac:chgData name="McMorrow, Georgina" userId="b11b91c6-3688-47ed-9ae4-eff6015897c1" providerId="ADAL" clId="{9329F9BD-80C5-4A13-A582-8F6904844CB3}" dt="2021-07-28T13:37:11.922" v="3810"/>
          <ac:picMkLst>
            <pc:docMk/>
            <pc:sldMk cId="2165381279" sldId="258"/>
            <ac:picMk id="7" creationId="{791BC1F4-54FA-4819-B019-A7972F7D6F35}"/>
          </ac:picMkLst>
        </pc:picChg>
        <pc:picChg chg="add mod">
          <ac:chgData name="McMorrow, Georgina" userId="b11b91c6-3688-47ed-9ae4-eff6015897c1" providerId="ADAL" clId="{9329F9BD-80C5-4A13-A582-8F6904844CB3}" dt="2021-07-28T13:39:34.096" v="3811"/>
          <ac:picMkLst>
            <pc:docMk/>
            <pc:sldMk cId="2165381279" sldId="258"/>
            <ac:picMk id="8" creationId="{D8681E06-134C-4B83-A038-068C38F926B9}"/>
          </ac:picMkLst>
        </pc:picChg>
      </pc:sldChg>
      <pc:sldChg chg="addSp delSp modSp new mod modTransition modAnim">
        <pc:chgData name="McMorrow, Georgina" userId="b11b91c6-3688-47ed-9ae4-eff6015897c1" providerId="ADAL" clId="{9329F9BD-80C5-4A13-A582-8F6904844CB3}" dt="2021-07-28T14:03:52.420" v="3825"/>
        <pc:sldMkLst>
          <pc:docMk/>
          <pc:sldMk cId="26304888" sldId="259"/>
        </pc:sldMkLst>
        <pc:spChg chg="mod">
          <ac:chgData name="McMorrow, Georgina" userId="b11b91c6-3688-47ed-9ae4-eff6015897c1" providerId="ADAL" clId="{9329F9BD-80C5-4A13-A582-8F6904844CB3}" dt="2021-07-15T09:51:16.801" v="1895" actId="207"/>
          <ac:spMkLst>
            <pc:docMk/>
            <pc:sldMk cId="26304888" sldId="259"/>
            <ac:spMk id="2" creationId="{5E46A307-DFE2-4550-A3D3-266A7B48AF4A}"/>
          </ac:spMkLst>
        </pc:spChg>
        <pc:spChg chg="mod">
          <ac:chgData name="McMorrow, Georgina" userId="b11b91c6-3688-47ed-9ae4-eff6015897c1" providerId="ADAL" clId="{9329F9BD-80C5-4A13-A582-8F6904844CB3}" dt="2021-07-15T11:56:34.108" v="3224" actId="20577"/>
          <ac:spMkLst>
            <pc:docMk/>
            <pc:sldMk cId="26304888" sldId="259"/>
            <ac:spMk id="3" creationId="{87244EE5-9DD6-4A43-8FAD-DBBA9D7F9A35}"/>
          </ac:spMkLst>
        </pc:spChg>
        <pc:spChg chg="add mod">
          <ac:chgData name="McMorrow, Georgina" userId="b11b91c6-3688-47ed-9ae4-eff6015897c1" providerId="ADAL" clId="{9329F9BD-80C5-4A13-A582-8F6904844CB3}" dt="2021-07-20T06:55:45.524" v="3233" actId="20577"/>
          <ac:spMkLst>
            <pc:docMk/>
            <pc:sldMk cId="26304888" sldId="259"/>
            <ac:spMk id="4" creationId="{2B9C3A97-6E4C-447D-8A30-D42712D148CB}"/>
          </ac:spMkLst>
        </pc:spChg>
        <pc:picChg chg="add del mod">
          <ac:chgData name="McMorrow, Georgina" userId="b11b91c6-3688-47ed-9ae4-eff6015897c1" providerId="ADAL" clId="{9329F9BD-80C5-4A13-A582-8F6904844CB3}" dt="2021-07-28T14:00:20.611" v="3822"/>
          <ac:picMkLst>
            <pc:docMk/>
            <pc:sldMk cId="26304888" sldId="259"/>
            <ac:picMk id="5" creationId="{E08CAF3D-DBD0-4951-94C5-0E6BB0C7F282}"/>
          </ac:picMkLst>
        </pc:picChg>
        <pc:picChg chg="add del mod">
          <ac:chgData name="McMorrow, Georgina" userId="b11b91c6-3688-47ed-9ae4-eff6015897c1" providerId="ADAL" clId="{9329F9BD-80C5-4A13-A582-8F6904844CB3}" dt="2021-07-28T14:02:29.736" v="3824"/>
          <ac:picMkLst>
            <pc:docMk/>
            <pc:sldMk cId="26304888" sldId="259"/>
            <ac:picMk id="6" creationId="{24DB4370-54B2-4FF5-AD6D-2F9A734ADDCF}"/>
          </ac:picMkLst>
        </pc:picChg>
        <pc:picChg chg="add mod">
          <ac:chgData name="McMorrow, Georgina" userId="b11b91c6-3688-47ed-9ae4-eff6015897c1" providerId="ADAL" clId="{9329F9BD-80C5-4A13-A582-8F6904844CB3}" dt="2021-07-28T14:03:52.420" v="3825"/>
          <ac:picMkLst>
            <pc:docMk/>
            <pc:sldMk cId="26304888" sldId="259"/>
            <ac:picMk id="7" creationId="{7669A694-BED7-4FEB-90B6-84E18F114500}"/>
          </ac:picMkLst>
        </pc:picChg>
      </pc:sldChg>
      <pc:sldChg chg="addSp delSp modSp new add del mod modTransition modAnim">
        <pc:chgData name="McMorrow, Georgina" userId="b11b91c6-3688-47ed-9ae4-eff6015897c1" providerId="ADAL" clId="{9329F9BD-80C5-4A13-A582-8F6904844CB3}" dt="2021-07-28T13:58:01.662" v="3820"/>
        <pc:sldMkLst>
          <pc:docMk/>
          <pc:sldMk cId="2421047746" sldId="260"/>
        </pc:sldMkLst>
        <pc:spChg chg="mod">
          <ac:chgData name="McMorrow, Georgina" userId="b11b91c6-3688-47ed-9ae4-eff6015897c1" providerId="ADAL" clId="{9329F9BD-80C5-4A13-A582-8F6904844CB3}" dt="2021-07-27T09:43:47.017" v="3763" actId="20577"/>
          <ac:spMkLst>
            <pc:docMk/>
            <pc:sldMk cId="2421047746" sldId="260"/>
            <ac:spMk id="2" creationId="{09543E9F-ABFC-4D82-95EC-F67F72FB9C13}"/>
          </ac:spMkLst>
        </pc:spChg>
        <pc:spChg chg="mod">
          <ac:chgData name="McMorrow, Georgina" userId="b11b91c6-3688-47ed-9ae4-eff6015897c1" providerId="ADAL" clId="{9329F9BD-80C5-4A13-A582-8F6904844CB3}" dt="2021-07-27T09:44:03.873" v="3786" actId="20577"/>
          <ac:spMkLst>
            <pc:docMk/>
            <pc:sldMk cId="2421047746" sldId="260"/>
            <ac:spMk id="3" creationId="{BFE48379-7436-4031-A8BD-DDE7A072A068}"/>
          </ac:spMkLst>
        </pc:spChg>
        <pc:spChg chg="add del mod">
          <ac:chgData name="McMorrow, Georgina" userId="b11b91c6-3688-47ed-9ae4-eff6015897c1" providerId="ADAL" clId="{9329F9BD-80C5-4A13-A582-8F6904844CB3}" dt="2021-07-15T10:06:18.837" v="2590"/>
          <ac:spMkLst>
            <pc:docMk/>
            <pc:sldMk cId="2421047746" sldId="260"/>
            <ac:spMk id="4" creationId="{6ED79390-908F-48A0-9A71-196A8E58AE34}"/>
          </ac:spMkLst>
        </pc:spChg>
        <pc:spChg chg="add mod">
          <ac:chgData name="McMorrow, Georgina" userId="b11b91c6-3688-47ed-9ae4-eff6015897c1" providerId="ADAL" clId="{9329F9BD-80C5-4A13-A582-8F6904844CB3}" dt="2021-07-15T10:07:50.536" v="2601" actId="207"/>
          <ac:spMkLst>
            <pc:docMk/>
            <pc:sldMk cId="2421047746" sldId="260"/>
            <ac:spMk id="5" creationId="{9F714CC2-1967-487A-9450-4333AD7E47CF}"/>
          </ac:spMkLst>
        </pc:spChg>
        <pc:picChg chg="add del mod">
          <ac:chgData name="McMorrow, Georgina" userId="b11b91c6-3688-47ed-9ae4-eff6015897c1" providerId="ADAL" clId="{9329F9BD-80C5-4A13-A582-8F6904844CB3}" dt="2021-07-28T13:48:45.275" v="3813"/>
          <ac:picMkLst>
            <pc:docMk/>
            <pc:sldMk cId="2421047746" sldId="260"/>
            <ac:picMk id="4" creationId="{4BC8763B-B802-404E-893E-BF241F9989BA}"/>
          </ac:picMkLst>
        </pc:picChg>
        <pc:picChg chg="add del mod">
          <ac:chgData name="McMorrow, Georgina" userId="b11b91c6-3688-47ed-9ae4-eff6015897c1" providerId="ADAL" clId="{9329F9BD-80C5-4A13-A582-8F6904844CB3}" dt="2021-07-28T13:53:42.127" v="3815"/>
          <ac:picMkLst>
            <pc:docMk/>
            <pc:sldMk cId="2421047746" sldId="260"/>
            <ac:picMk id="6" creationId="{B749A876-1E2F-4FBA-AA8C-C1E3E553B8C2}"/>
          </ac:picMkLst>
        </pc:picChg>
        <pc:picChg chg="add del mod">
          <ac:chgData name="McMorrow, Georgina" userId="b11b91c6-3688-47ed-9ae4-eff6015897c1" providerId="ADAL" clId="{9329F9BD-80C5-4A13-A582-8F6904844CB3}" dt="2021-07-28T13:55:06.894" v="3817"/>
          <ac:picMkLst>
            <pc:docMk/>
            <pc:sldMk cId="2421047746" sldId="260"/>
            <ac:picMk id="7" creationId="{ED05DFCB-E92A-4ACF-BEE7-6A03C016E1CE}"/>
          </ac:picMkLst>
        </pc:picChg>
        <pc:picChg chg="add del mod">
          <ac:chgData name="McMorrow, Georgina" userId="b11b91c6-3688-47ed-9ae4-eff6015897c1" providerId="ADAL" clId="{9329F9BD-80C5-4A13-A582-8F6904844CB3}" dt="2021-07-28T13:56:07.082" v="3819"/>
          <ac:picMkLst>
            <pc:docMk/>
            <pc:sldMk cId="2421047746" sldId="260"/>
            <ac:picMk id="8" creationId="{99352A2B-48C8-4CEE-970F-77709D11567C}"/>
          </ac:picMkLst>
        </pc:picChg>
        <pc:picChg chg="add mod">
          <ac:chgData name="McMorrow, Georgina" userId="b11b91c6-3688-47ed-9ae4-eff6015897c1" providerId="ADAL" clId="{9329F9BD-80C5-4A13-A582-8F6904844CB3}" dt="2021-07-28T13:58:01.662" v="3820"/>
          <ac:picMkLst>
            <pc:docMk/>
            <pc:sldMk cId="2421047746" sldId="260"/>
            <ac:picMk id="9" creationId="{5AE91A9C-6356-4A79-BAE1-6B9907B63423}"/>
          </ac:picMkLst>
        </pc:picChg>
      </pc:sldChg>
      <pc:sldChg chg="addSp delSp modSp new mod modTransition modAnim">
        <pc:chgData name="McMorrow, Georgina" userId="b11b91c6-3688-47ed-9ae4-eff6015897c1" providerId="ADAL" clId="{9329F9BD-80C5-4A13-A582-8F6904844CB3}" dt="2021-07-29T08:16:37.814" v="3834"/>
        <pc:sldMkLst>
          <pc:docMk/>
          <pc:sldMk cId="2495657989" sldId="261"/>
        </pc:sldMkLst>
        <pc:spChg chg="mod">
          <ac:chgData name="McMorrow, Georgina" userId="b11b91c6-3688-47ed-9ae4-eff6015897c1" providerId="ADAL" clId="{9329F9BD-80C5-4A13-A582-8F6904844CB3}" dt="2021-07-15T11:54:18.073" v="3194" actId="14100"/>
          <ac:spMkLst>
            <pc:docMk/>
            <pc:sldMk cId="2495657989" sldId="261"/>
            <ac:spMk id="2" creationId="{A1F557BE-DF38-4DD2-B6E5-6AAF691FA7D3}"/>
          </ac:spMkLst>
        </pc:spChg>
        <pc:spChg chg="mod">
          <ac:chgData name="McMorrow, Georgina" userId="b11b91c6-3688-47ed-9ae4-eff6015897c1" providerId="ADAL" clId="{9329F9BD-80C5-4A13-A582-8F6904844CB3}" dt="2021-07-27T09:11:10.815" v="3409" actId="403"/>
          <ac:spMkLst>
            <pc:docMk/>
            <pc:sldMk cId="2495657989" sldId="261"/>
            <ac:spMk id="3" creationId="{D9DE826B-A120-4011-8D79-5C85FC598745}"/>
          </ac:spMkLst>
        </pc:spChg>
        <pc:spChg chg="add mod">
          <ac:chgData name="McMorrow, Georgina" userId="b11b91c6-3688-47ed-9ae4-eff6015897c1" providerId="ADAL" clId="{9329F9BD-80C5-4A13-A582-8F6904844CB3}" dt="2021-07-15T11:55:19.093" v="3201" actId="207"/>
          <ac:spMkLst>
            <pc:docMk/>
            <pc:sldMk cId="2495657989" sldId="261"/>
            <ac:spMk id="4" creationId="{CEF6867F-E8D5-45F1-9E32-FFEA9FEFF322}"/>
          </ac:spMkLst>
        </pc:spChg>
        <pc:picChg chg="add del mod">
          <ac:chgData name="McMorrow, Georgina" userId="b11b91c6-3688-47ed-9ae4-eff6015897c1" providerId="ADAL" clId="{9329F9BD-80C5-4A13-A582-8F6904844CB3}" dt="2021-07-29T08:10:52.538" v="3833"/>
          <ac:picMkLst>
            <pc:docMk/>
            <pc:sldMk cId="2495657989" sldId="261"/>
            <ac:picMk id="5" creationId="{16FA932F-67F3-4386-986F-A5815CDFC7A1}"/>
          </ac:picMkLst>
        </pc:picChg>
        <pc:picChg chg="add del mod">
          <ac:chgData name="McMorrow, Georgina" userId="b11b91c6-3688-47ed-9ae4-eff6015897c1" providerId="ADAL" clId="{9329F9BD-80C5-4A13-A582-8F6904844CB3}" dt="2021-07-28T14:06:09.986" v="3827"/>
          <ac:picMkLst>
            <pc:docMk/>
            <pc:sldMk cId="2495657989" sldId="261"/>
            <ac:picMk id="5" creationId="{B0D5453C-47AC-4A2E-B4B5-92145099E755}"/>
          </ac:picMkLst>
        </pc:picChg>
        <pc:picChg chg="add mod">
          <ac:chgData name="McMorrow, Georgina" userId="b11b91c6-3688-47ed-9ae4-eff6015897c1" providerId="ADAL" clId="{9329F9BD-80C5-4A13-A582-8F6904844CB3}" dt="2021-07-29T08:16:37.814" v="3834"/>
          <ac:picMkLst>
            <pc:docMk/>
            <pc:sldMk cId="2495657989" sldId="261"/>
            <ac:picMk id="6" creationId="{2866EB68-C053-42F4-8B9C-B7FEA34BA26E}"/>
          </ac:picMkLst>
        </pc:picChg>
        <pc:picChg chg="add del mod">
          <ac:chgData name="McMorrow, Georgina" userId="b11b91c6-3688-47ed-9ae4-eff6015897c1" providerId="ADAL" clId="{9329F9BD-80C5-4A13-A582-8F6904844CB3}" dt="2021-07-28T14:07:13.272" v="3829"/>
          <ac:picMkLst>
            <pc:docMk/>
            <pc:sldMk cId="2495657989" sldId="261"/>
            <ac:picMk id="6" creationId="{2E2AAA43-038F-469F-9697-B8E58EF117FA}"/>
          </ac:picMkLst>
        </pc:picChg>
        <pc:picChg chg="add del mod">
          <ac:chgData name="McMorrow, Georgina" userId="b11b91c6-3688-47ed-9ae4-eff6015897c1" providerId="ADAL" clId="{9329F9BD-80C5-4A13-A582-8F6904844CB3}" dt="2021-07-28T14:07:33.967" v="3831"/>
          <ac:picMkLst>
            <pc:docMk/>
            <pc:sldMk cId="2495657989" sldId="261"/>
            <ac:picMk id="7" creationId="{01F49637-B8B2-45A2-AE71-4F5B57800027}"/>
          </ac:picMkLst>
        </pc:picChg>
      </pc:sldChg>
      <pc:sldChg chg="new del">
        <pc:chgData name="McMorrow, Georgina" userId="b11b91c6-3688-47ed-9ae4-eff6015897c1" providerId="ADAL" clId="{9329F9BD-80C5-4A13-A582-8F6904844CB3}" dt="2021-07-29T12:15:31.327" v="3836" actId="47"/>
        <pc:sldMkLst>
          <pc:docMk/>
          <pc:sldMk cId="4209283302" sldId="262"/>
        </pc:sldMkLst>
      </pc:sldChg>
      <pc:sldChg chg="modSp mod">
        <pc:chgData name="McMorrow, Georgina" userId="b11b91c6-3688-47ed-9ae4-eff6015897c1" providerId="ADAL" clId="{9329F9BD-80C5-4A13-A582-8F6904844CB3}" dt="2021-07-29T12:16:54.675" v="3842" actId="207"/>
        <pc:sldMkLst>
          <pc:docMk/>
          <pc:sldMk cId="3527471215" sldId="267"/>
        </pc:sldMkLst>
        <pc:spChg chg="mod">
          <ac:chgData name="McMorrow, Georgina" userId="b11b91c6-3688-47ed-9ae4-eff6015897c1" providerId="ADAL" clId="{9329F9BD-80C5-4A13-A582-8F6904844CB3}" dt="2021-07-29T12:16:54.675" v="3842" actId="207"/>
          <ac:spMkLst>
            <pc:docMk/>
            <pc:sldMk cId="3527471215" sldId="267"/>
            <ac:spMk id="2" creationId="{E1C1E5DC-AB25-44E8-AB86-B49A902EA6EA}"/>
          </ac:spMkLst>
        </pc:spChg>
        <pc:spChg chg="mod">
          <ac:chgData name="McMorrow, Georgina" userId="b11b91c6-3688-47ed-9ae4-eff6015897c1" providerId="ADAL" clId="{9329F9BD-80C5-4A13-A582-8F6904844CB3}" dt="2021-07-29T12:16:41.364" v="3839" actId="20577"/>
          <ac:spMkLst>
            <pc:docMk/>
            <pc:sldMk cId="3527471215" sldId="267"/>
            <ac:spMk id="3" creationId="{C563DB83-9647-41AC-A509-463BB4D6029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B7CE3E-BCD8-4552-A53C-870EEDF469AF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956-10A2-485A-8289-5399E60D178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83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CE3E-BCD8-4552-A53C-870EEDF469AF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956-10A2-485A-8289-5399E60D1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CE3E-BCD8-4552-A53C-870EEDF469AF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956-10A2-485A-8289-5399E60D178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45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CE3E-BCD8-4552-A53C-870EEDF469AF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956-10A2-485A-8289-5399E60D1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CE3E-BCD8-4552-A53C-870EEDF469AF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956-10A2-485A-8289-5399E60D178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51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CE3E-BCD8-4552-A53C-870EEDF469AF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956-10A2-485A-8289-5399E60D1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41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CE3E-BCD8-4552-A53C-870EEDF469AF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956-10A2-485A-8289-5399E60D1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CE3E-BCD8-4552-A53C-870EEDF469AF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956-10A2-485A-8289-5399E60D1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2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CE3E-BCD8-4552-A53C-870EEDF469AF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956-10A2-485A-8289-5399E60D1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56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CE3E-BCD8-4552-A53C-870EEDF469AF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956-10A2-485A-8289-5399E60D1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8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CE3E-BCD8-4552-A53C-870EEDF469AF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1956-10A2-485A-8289-5399E60D178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11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B7CE3E-BCD8-4552-A53C-870EEDF469AF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411956-10A2-485A-8289-5399E60D178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06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xeterstudenthealthcentre.co.uk/" TargetMode="External"/><Relationship Id="rId3" Type="http://schemas.openxmlformats.org/officeDocument/2006/relationships/hyperlink" Target="https://www.exeter.ac.uk/students/wellbeing/" TargetMode="External"/><Relationship Id="rId7" Type="http://schemas.openxmlformats.org/officeDocument/2006/relationships/hyperlink" Target="https://www.exeter.ac.uk/students/wellbeing/support/individuallearningplans/" TargetMode="External"/><Relationship Id="rId2" Type="http://schemas.openxmlformats.org/officeDocument/2006/relationships/hyperlink" Target="https://www.studentminds.org.uk/transitionintouniversit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suu.com/universityofexeter/docs/specialist_mental_health_mentoring" TargetMode="External"/><Relationship Id="rId5" Type="http://schemas.openxmlformats.org/officeDocument/2006/relationships/hyperlink" Target="https://www.exeter.ac.uk/students/wellbeing/support/fundingyoursupport/" TargetMode="External"/><Relationship Id="rId4" Type="http://schemas.openxmlformats.org/officeDocument/2006/relationships/hyperlink" Target="https://www.exeter.ac.uk/students/wellbeing/mental_health/declar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14DE-8AD9-4476-AD00-B0D196CE3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RETURNING TO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8D3F4-2B3E-4AF7-AB76-476E7397FA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D2CCF84C-A89A-45F4-ACA0-4641EEDDA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52"/>
    </mc:Choice>
    <mc:Fallback xmlns="">
      <p:transition spd="slow" advTm="38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7A92-6D58-4E37-AE08-57E4287D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ACCOMMODATION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9621D-962A-475B-AB7E-71D6C737B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 Have you applied for accommodation?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 Have you requested the wellbeing service support your accommodation application?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 Applied for accommodation subsidy if eligible?</a:t>
            </a:r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D7E8F63-2535-421D-A20E-7BED4FBAE5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8"/>
    </mc:Choice>
    <mc:Fallback xmlns="">
      <p:transition spd="slow" advTm="26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1ED1-067F-457A-8959-D53F923E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MENTAL HEALTH MENTORING AND DISABLED STUDENTS’ ALLOWENCE (DSA)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51C2B-DF84-414A-B381-8AB9CD265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 If you have previously received mental health mentoring, have you contacted your provider in order to set up restarting this?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 If you have not received mental health mentoring in the past but have a mental health condition. APPLY FOR DSA NOW.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390B1-6A9A-4158-81DA-3DEDACD525D2}"/>
              </a:ext>
            </a:extLst>
          </p:cNvPr>
          <p:cNvSpPr txBox="1"/>
          <p:nvPr/>
        </p:nvSpPr>
        <p:spPr>
          <a:xfrm>
            <a:off x="3883632" y="4469258"/>
            <a:ext cx="7530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6"/>
                </a:solidFill>
              </a:rPr>
              <a:t>Mental Health Mentoring </a:t>
            </a:r>
            <a:r>
              <a:rPr lang="en-GB" sz="2000" dirty="0"/>
              <a:t>offers support for students who may face barriers to learning due to a variety of mental health conditions.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Working with the student on a one-to-one basis throughout the academic year, mentors provide interventions to enable the student to manage their mental health in relation to their academic studies.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8681E06-134C-4B83-A038-068C38F92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71"/>
    </mc:Choice>
    <mc:Fallback xmlns="">
      <p:transition spd="slow" advTm="67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3E9F-ABFC-4D82-95EC-F67F72FB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Individualised Learning Plan (ILP)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48379-7436-4031-A8BD-DDE7A072A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42508"/>
            <a:ext cx="9720072" cy="27534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 Does your ILP reflect your current needs? Contact Wellbeing Services to arrange a review of your ILP if needed.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 Don’t have an ILP but think that you may need to discuss possible adjustments? Arrange an ILP appointment with Wellbeing Services (you can do this on the University website).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14CC2-1967-487A-9450-4333AD7E47CF}"/>
              </a:ext>
            </a:extLst>
          </p:cNvPr>
          <p:cNvSpPr txBox="1"/>
          <p:nvPr/>
        </p:nvSpPr>
        <p:spPr>
          <a:xfrm>
            <a:off x="6554912" y="5095982"/>
            <a:ext cx="518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</a:rPr>
              <a:t>What’s an ILP? </a:t>
            </a:r>
            <a:endParaRPr lang="en-GB" sz="2000" b="1" dirty="0">
              <a:solidFill>
                <a:schemeClr val="accent3"/>
              </a:solidFill>
            </a:endParaRPr>
          </a:p>
          <a:p>
            <a:r>
              <a:rPr lang="en-GB" dirty="0"/>
              <a:t>It’s a document that informs Colleges within the University of the recommended reasonable adjustments that may be put in place once you have declared a disability.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5AE91A9C-6356-4A79-BAE1-6B9907B634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61"/>
    </mc:Choice>
    <mc:Fallback xmlns="">
      <p:transition spd="slow" advTm="53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6A307-DFE2-4550-A3D3-266A7B48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MENTAL HEALTH SUPPORT ARRANGEMENTS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4EE5-9DD6-4A43-8FAD-DBBA9D7F9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287162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 Discussed your return to university with your current GP and have enough of any prescribed medication to take with you.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 Set a reminder on your phone/calendar to register with the student health centre in September.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 Under the care of an NHS community mental health team? Ask if they’ve arranged for a transfer of your care to local NHS service.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 If you are planning on accessing local services have you made contact with these.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C3A97-6E4C-447D-8A30-D42712D148CB}"/>
              </a:ext>
            </a:extLst>
          </p:cNvPr>
          <p:cNvSpPr txBox="1"/>
          <p:nvPr/>
        </p:nvSpPr>
        <p:spPr>
          <a:xfrm>
            <a:off x="3524036" y="5132761"/>
            <a:ext cx="75001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5"/>
                </a:solidFill>
              </a:rPr>
              <a:t>Not accessed services/support before and not sure where to start? </a:t>
            </a:r>
          </a:p>
          <a:p>
            <a:r>
              <a:rPr lang="en-GB" dirty="0"/>
              <a:t>A guide to local and national support can be found on the University of Exeter website:</a:t>
            </a:r>
          </a:p>
          <a:p>
            <a:r>
              <a:rPr lang="en-GB" dirty="0">
                <a:solidFill>
                  <a:schemeClr val="accent4"/>
                </a:solidFill>
              </a:rPr>
              <a:t>https://www.exeter.ac.uk/students/wellbeing/support/localandnationalservices/#a4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669A694-BED7-4FEB-90B6-84E18F1145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98"/>
    </mc:Choice>
    <mc:Fallback xmlns="">
      <p:transition spd="slow" advTm="77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57BE-DF38-4DD2-B6E5-6AAF691FA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479414" cy="1499616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LASTLY…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STAYING WELL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E826B-A120-4011-8D79-5C85FC598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 Talk to friends and family about how you are going to stay well during the next year.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 Are their any hurdles that you previously faced? Could these be managed differently?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 Do you have all the contact details of people you need.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6867F-E8D5-45F1-9E32-FFEA9FEFF322}"/>
              </a:ext>
            </a:extLst>
          </p:cNvPr>
          <p:cNvSpPr txBox="1"/>
          <p:nvPr/>
        </p:nvSpPr>
        <p:spPr>
          <a:xfrm>
            <a:off x="7366571" y="548640"/>
            <a:ext cx="4027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What has really helped you while you’ve been away, what do you need to keep doing?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866EB68-C053-42F4-8B9C-B7FEA34BA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5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66"/>
    </mc:Choice>
    <mc:Fallback xmlns="">
      <p:transition spd="slow" advTm="80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E5DC-AB25-44E8-AB86-B49A902E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IMPORTANT LINKS &amp; Further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3DB83-9647-41AC-A509-463BB4D60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52" y="1859622"/>
            <a:ext cx="11640620" cy="44497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en-GB" sz="7200" b="1" dirty="0"/>
          </a:p>
          <a:p>
            <a:pPr>
              <a:lnSpc>
                <a:spcPct val="120000"/>
              </a:lnSpc>
            </a:pPr>
            <a:r>
              <a:rPr lang="en-GB" sz="7200" b="1" dirty="0"/>
              <a:t>Transitioning to University Life - </a:t>
            </a:r>
            <a:r>
              <a:rPr lang="en-GB" sz="7200" dirty="0">
                <a:hlinkClick r:id="rId2"/>
              </a:rPr>
              <a:t>https://www.studentminds.org.uk/transitionintouniversity.html</a:t>
            </a:r>
            <a:r>
              <a:rPr lang="en-GB" sz="7200" dirty="0"/>
              <a:t> </a:t>
            </a:r>
          </a:p>
          <a:p>
            <a:pPr>
              <a:lnSpc>
                <a:spcPct val="120000"/>
              </a:lnSpc>
            </a:pPr>
            <a:r>
              <a:rPr lang="en-GB" sz="7200" b="1" dirty="0"/>
              <a:t>Exeter University Wellbeing Services Website</a:t>
            </a:r>
            <a:r>
              <a:rPr lang="en-GB" sz="7200" dirty="0"/>
              <a:t> - </a:t>
            </a:r>
            <a:r>
              <a:rPr lang="en-GB" sz="7200" dirty="0">
                <a:hlinkClick r:id="rId3"/>
              </a:rPr>
              <a:t>https://www.exeter.ac.uk/students/wellbeing/</a:t>
            </a:r>
            <a:endParaRPr lang="en-GB" sz="7200" dirty="0"/>
          </a:p>
          <a:p>
            <a:pPr>
              <a:lnSpc>
                <a:spcPct val="120000"/>
              </a:lnSpc>
            </a:pPr>
            <a:r>
              <a:rPr lang="en-GB" sz="7200" b="1" dirty="0"/>
              <a:t>What does it mean to declare a disability to the University?  </a:t>
            </a:r>
            <a:r>
              <a:rPr lang="en-GB" sz="7200" dirty="0">
                <a:hlinkClick r:id="rId4"/>
              </a:rPr>
              <a:t>https://www.exeter.ac.uk/students/wellbeing/mental_health/declaring/</a:t>
            </a:r>
            <a:r>
              <a:rPr lang="en-GB" sz="7200" dirty="0"/>
              <a:t> </a:t>
            </a:r>
          </a:p>
          <a:p>
            <a:pPr>
              <a:lnSpc>
                <a:spcPct val="120000"/>
              </a:lnSpc>
            </a:pPr>
            <a:r>
              <a:rPr lang="en-GB" sz="7200" b="1" dirty="0"/>
              <a:t>Step by Step handy DSA guide - </a:t>
            </a:r>
            <a:r>
              <a:rPr lang="en-GB" sz="7200" dirty="0">
                <a:hlinkClick r:id="rId5"/>
              </a:rPr>
              <a:t>https://www.exeter.ac.uk/students/wellbeing/support/fundingyoursupport/</a:t>
            </a:r>
            <a:r>
              <a:rPr lang="en-GB" sz="7200" dirty="0"/>
              <a:t>  </a:t>
            </a:r>
          </a:p>
          <a:p>
            <a:pPr>
              <a:lnSpc>
                <a:spcPct val="120000"/>
              </a:lnSpc>
            </a:pPr>
            <a:r>
              <a:rPr lang="en-GB" sz="7200" b="1" dirty="0"/>
              <a:t>More about Mental Health Mentoring - </a:t>
            </a:r>
            <a:r>
              <a:rPr lang="en-GB" sz="7200" dirty="0">
                <a:hlinkClick r:id="rId6"/>
              </a:rPr>
              <a:t>https://issuu.com/universityofexeter/docs/specialist_mental_health_mentoring</a:t>
            </a:r>
            <a:r>
              <a:rPr lang="en-GB" sz="7200" dirty="0"/>
              <a:t> </a:t>
            </a:r>
          </a:p>
          <a:p>
            <a:pPr>
              <a:lnSpc>
                <a:spcPct val="120000"/>
              </a:lnSpc>
            </a:pPr>
            <a:r>
              <a:rPr lang="en-GB" sz="7200" b="1" dirty="0"/>
              <a:t>More about ILP’s - </a:t>
            </a:r>
            <a:r>
              <a:rPr lang="en-GB" sz="7200" dirty="0">
                <a:hlinkClick r:id="rId7"/>
              </a:rPr>
              <a:t>https://www.exeter.ac.uk/students/wellbeing/support/individuallearningplans/</a:t>
            </a:r>
            <a:endParaRPr lang="en-GB" sz="7200" dirty="0"/>
          </a:p>
          <a:p>
            <a:pPr>
              <a:lnSpc>
                <a:spcPct val="120000"/>
              </a:lnSpc>
            </a:pPr>
            <a:r>
              <a:rPr lang="en-GB" sz="7200" b="1" dirty="0"/>
              <a:t>Student Health Centre (You can register online from September) - </a:t>
            </a:r>
            <a:r>
              <a:rPr lang="en-GB" sz="7200" dirty="0">
                <a:hlinkClick r:id="rId8"/>
              </a:rPr>
              <a:t>https://www.exeterstudenthealthcentre.co.uk/</a:t>
            </a:r>
            <a:endParaRPr lang="en-GB" sz="7200" dirty="0"/>
          </a:p>
          <a:p>
            <a:pPr>
              <a:lnSpc>
                <a:spcPct val="120000"/>
              </a:lnSpc>
            </a:pPr>
            <a:endParaRPr lang="en-GB" sz="7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471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345</TotalTime>
  <Words>615</Words>
  <Application>Microsoft Office PowerPoint</Application>
  <PresentationFormat>Widescreen</PresentationFormat>
  <Paragraphs>43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Tw Cen MT</vt:lpstr>
      <vt:lpstr>Tw Cen MT Condensed</vt:lpstr>
      <vt:lpstr>Wingdings</vt:lpstr>
      <vt:lpstr>Wingdings 3</vt:lpstr>
      <vt:lpstr>Integral</vt:lpstr>
      <vt:lpstr>RETURNING TO UNIVERSITY</vt:lpstr>
      <vt:lpstr>ACCOMMODATION CHECKLIST</vt:lpstr>
      <vt:lpstr>MENTAL HEALTH MENTORING AND DISABLED STUDENTS’ ALLOWENCE (DSA) CHECKLIST</vt:lpstr>
      <vt:lpstr>Individualised Learning Plan (ILP) Checklist</vt:lpstr>
      <vt:lpstr>MENTAL HEALTH SUPPORT ARRANGEMENTS checklist</vt:lpstr>
      <vt:lpstr>LASTLY…  STAYING WELL CHECKLIST</vt:lpstr>
      <vt:lpstr>IMPORTANT LINKS &amp; Further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RETURNING TO UNIVERSITY</dc:title>
  <dc:creator>McMorrow, Georgina</dc:creator>
  <cp:lastModifiedBy>McMorrow, Georgina</cp:lastModifiedBy>
  <cp:revision>1</cp:revision>
  <dcterms:created xsi:type="dcterms:W3CDTF">2021-07-15T09:03:54Z</dcterms:created>
  <dcterms:modified xsi:type="dcterms:W3CDTF">2021-07-29T12:17:01Z</dcterms:modified>
</cp:coreProperties>
</file>