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94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7B4"/>
    <a:srgbClr val="F3BA00"/>
    <a:srgbClr val="1F1F1F"/>
    <a:srgbClr val="201F1F"/>
    <a:srgbClr val="7E7E7E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27612-4E8C-1046-BA79-5BF425CA08F2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D0E47-9252-E940-8CB6-1EC6487391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7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White) +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multi-disciplinary Falmouth Univertsity students collaborating on a project.">
            <a:extLst>
              <a:ext uri="{FF2B5EF4-FFF2-40B4-BE49-F238E27FC236}">
                <a16:creationId xmlns:a16="http://schemas.microsoft.com/office/drawing/2014/main" id="{D2B7E63D-7293-8945-B3A7-3821A4E3F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3829" y="0"/>
            <a:ext cx="68781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3C223-F167-5841-9431-8DDFF9B1D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41" y="1600200"/>
            <a:ext cx="4678073" cy="12280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DDDBC-2240-1A4C-B516-B844022C31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41" y="3124772"/>
            <a:ext cx="4678073" cy="608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C72A63-6E5A-EE4D-8733-BCEF3C24F8BC}"/>
              </a:ext>
            </a:extLst>
          </p:cNvPr>
          <p:cNvCxnSpPr/>
          <p:nvPr userDrawn="1"/>
        </p:nvCxnSpPr>
        <p:spPr>
          <a:xfrm>
            <a:off x="446571" y="2987860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almouth University logo">
            <a:extLst>
              <a:ext uri="{FF2B5EF4-FFF2-40B4-BE49-F238E27FC236}">
                <a16:creationId xmlns:a16="http://schemas.microsoft.com/office/drawing/2014/main" id="{A390840B-FEEC-F348-9C6D-4ABC00F97C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463885"/>
            <a:ext cx="1923893" cy="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8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ext Slide (Gold)">
    <p:bg>
      <p:bgPr>
        <a:solidFill>
          <a:srgbClr val="F3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784563"/>
            <a:ext cx="10861519" cy="908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/>
          <p:nvPr userDrawn="1"/>
        </p:nvCxnSpPr>
        <p:spPr>
          <a:xfrm>
            <a:off x="446400" y="1690688"/>
            <a:ext cx="959133" cy="0"/>
          </a:xfrm>
          <a:prstGeom prst="line">
            <a:avLst/>
          </a:prstGeom>
          <a:ln w="38100" cmpd="sng">
            <a:solidFill>
              <a:schemeClr val="tx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6495E-CD17-9A4D-9812-E831C6128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88" y="1920875"/>
            <a:ext cx="10860931" cy="4014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240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ext Slide (Grey)">
    <p:bg>
      <p:bgPr>
        <a:solidFill>
          <a:srgbClr val="7E7E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784563"/>
            <a:ext cx="10861519" cy="908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/>
          <p:nvPr userDrawn="1"/>
        </p:nvCxnSpPr>
        <p:spPr>
          <a:xfrm>
            <a:off x="446400" y="1690688"/>
            <a:ext cx="959133" cy="0"/>
          </a:xfrm>
          <a:prstGeom prst="line">
            <a:avLst/>
          </a:prstGeom>
          <a:ln w="38100" cmpd="sng">
            <a:solidFill>
              <a:srgbClr val="F3BA0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6495E-CD17-9A4D-9812-E831C6128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88" y="1920875"/>
            <a:ext cx="10860931" cy="401470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762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+ defaul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99118AA1-5455-954C-A527-D3D1037C5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13904" y="0"/>
            <a:ext cx="62780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365125"/>
            <a:ext cx="525317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3A813-3BA8-0947-8A89-39FAEBC4B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1" y="2229186"/>
            <a:ext cx="5253172" cy="426369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GB"/>
              <a:t>Click to edit bullet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</a:t>
            </a:r>
          </a:p>
          <a:p>
            <a:pPr lvl="0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>
            <a:cxnSpLocks/>
          </p:cNvCxnSpPr>
          <p:nvPr userDrawn="1"/>
        </p:nvCxnSpPr>
        <p:spPr>
          <a:xfrm>
            <a:off x="446400" y="1716088"/>
            <a:ext cx="957600" cy="0"/>
          </a:xfrm>
          <a:prstGeom prst="line">
            <a:avLst/>
          </a:prstGeom>
          <a:ln w="38100" cmpd="sng">
            <a:solidFill>
              <a:srgbClr val="EAB4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19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 +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99" y="365125"/>
            <a:ext cx="6254795" cy="1325563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GB"/>
              <a:t>Click to edit</a:t>
            </a:r>
            <a:br>
              <a:rPr lang="en-GB"/>
            </a:br>
            <a:r>
              <a:rPr lang="en-GB"/>
              <a:t>slide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3A813-3BA8-0947-8A89-39FAEBC4B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0" y="2229186"/>
            <a:ext cx="6254795" cy="4263690"/>
          </a:xfrm>
          <a:prstGeom prst="rect">
            <a:avLst/>
          </a:prstGeo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GB"/>
              <a:t>Click to edit bullet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</a:t>
            </a:r>
          </a:p>
          <a:p>
            <a:pPr lvl="0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>
            <a:cxnSpLocks/>
          </p:cNvCxnSpPr>
          <p:nvPr userDrawn="1"/>
        </p:nvCxnSpPr>
        <p:spPr>
          <a:xfrm>
            <a:off x="446400" y="1716088"/>
            <a:ext cx="957600" cy="0"/>
          </a:xfrm>
          <a:prstGeom prst="line">
            <a:avLst/>
          </a:prstGeom>
          <a:ln w="38100" cmpd="sng">
            <a:solidFill>
              <a:srgbClr val="EAB4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 descr="Add your Alt text here or if the image is decorative check the 'Mark as decorative' button.">
            <a:extLst>
              <a:ext uri="{FF2B5EF4-FFF2-40B4-BE49-F238E27FC236}">
                <a16:creationId xmlns:a16="http://schemas.microsoft.com/office/drawing/2014/main" id="{821B2D5E-3EC9-DB44-833E-74721238B2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14500" y="0"/>
            <a:ext cx="5177500" cy="685799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Click icon to insert image.</a:t>
            </a:r>
          </a:p>
          <a:p>
            <a:endParaRPr lang="en-US"/>
          </a:p>
          <a:p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2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365126"/>
            <a:ext cx="10707919" cy="8147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3A813-3BA8-0947-8A89-39FAEBC4B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0" y="4467830"/>
            <a:ext cx="10707919" cy="202504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GB"/>
              <a:t>Click to edit copy……..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DC553-5738-9E4A-B62F-89971F9A8BF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1788" y="1331107"/>
            <a:ext cx="10707919" cy="3020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2200" b="0" i="0" smtClean="0">
                <a:effectLst/>
              </a:defRPr>
            </a:lvl1pPr>
          </a:lstStyle>
          <a:p>
            <a:pPr lvl="0"/>
            <a:r>
              <a:rPr lang="en-GB"/>
              <a:t>Click to insert </a:t>
            </a: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content. </a:t>
            </a:r>
            <a:br>
              <a:rPr lang="en-GB" b="0" i="0">
                <a:solidFill>
                  <a:srgbClr val="1E1E1E"/>
                </a:solidFill>
                <a:effectLst/>
                <a:latin typeface="Segoe UI"/>
              </a:rPr>
            </a:b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This placeholder accepts text, or a table, chart, SmartArt graphic, picture, or video as indicated by the clickable icons below.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E4C8FB-F386-6747-B8D6-62A6B7626BA9}"/>
              </a:ext>
            </a:extLst>
          </p:cNvPr>
          <p:cNvCxnSpPr/>
          <p:nvPr userDrawn="1"/>
        </p:nvCxnSpPr>
        <p:spPr>
          <a:xfrm>
            <a:off x="446571" y="1179976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8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x 2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199" y="365126"/>
            <a:ext cx="11361157" cy="8147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3A813-3BA8-0947-8A89-39FAEBC4B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0" y="4572000"/>
            <a:ext cx="11347656" cy="19208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Tx/>
              <a:buNone/>
              <a:tabLst/>
              <a:defRPr sz="2400"/>
            </a:lvl1pPr>
          </a:lstStyle>
          <a:p>
            <a:pPr lvl="0"/>
            <a:r>
              <a:rPr lang="en-GB"/>
              <a:t>Click to edit copy……..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DC553-5738-9E4A-B62F-89971F9A8BF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1788" y="1325306"/>
            <a:ext cx="5420830" cy="3020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GB"/>
              <a:t>Click to insert </a:t>
            </a: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content. This placeholder accepts text, or a table, chart, SmartArt graphic, picture, or video as indicated by the clickable icons below.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F09EAE-9D01-6048-8F8D-42D5B6233C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1526" y="1325306"/>
            <a:ext cx="5420830" cy="30202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GB"/>
              <a:t>Click to insert </a:t>
            </a: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content. This placeholder accepts text, or a table, chart, SmartArt graphic, picture, or video as indicated by the clickable icons below.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C136BFA-A48F-BC4C-85C0-C185B2CF6E7D}"/>
              </a:ext>
            </a:extLst>
          </p:cNvPr>
          <p:cNvCxnSpPr/>
          <p:nvPr userDrawn="1"/>
        </p:nvCxnSpPr>
        <p:spPr>
          <a:xfrm>
            <a:off x="446571" y="1179976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 x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365126"/>
            <a:ext cx="11347656" cy="8147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DC553-5738-9E4A-B62F-89971F9A8BF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1788" y="1325306"/>
            <a:ext cx="5420830" cy="5167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GB"/>
              <a:t>Click to insert </a:t>
            </a: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content. </a:t>
            </a:r>
            <a:br>
              <a:rPr lang="en-GB" b="0" i="0">
                <a:solidFill>
                  <a:srgbClr val="1E1E1E"/>
                </a:solidFill>
                <a:effectLst/>
                <a:latin typeface="Segoe UI"/>
              </a:rPr>
            </a:b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This placeholder accepts text, or a table, chart, SmartArt graphic, picture, or video as indicated by the clickable icons below.</a:t>
            </a:r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0F09EAE-9D01-6048-8F8D-42D5B6233C3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1526" y="1325306"/>
            <a:ext cx="5420830" cy="5167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en-GB" sz="2400" b="0" i="0" smtClean="0">
                <a:effectLst/>
              </a:defRPr>
            </a:lvl1pPr>
          </a:lstStyle>
          <a:p>
            <a:pPr lvl="0"/>
            <a:r>
              <a:rPr lang="en-GB"/>
              <a:t>Click to insert </a:t>
            </a: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content. </a:t>
            </a:r>
            <a:br>
              <a:rPr lang="en-GB" b="0" i="0">
                <a:solidFill>
                  <a:srgbClr val="1E1E1E"/>
                </a:solidFill>
                <a:effectLst/>
                <a:latin typeface="Segoe UI"/>
              </a:rPr>
            </a:br>
            <a:r>
              <a:rPr lang="en-GB" b="0" i="0">
                <a:solidFill>
                  <a:srgbClr val="1E1E1E"/>
                </a:solidFill>
                <a:effectLst/>
                <a:latin typeface="Segoe UI"/>
              </a:rPr>
              <a:t>This placeholder accepts text, or a table, chart, SmartArt graphic, picture, or video as indicated by the clickable icons below.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94619F-CEF4-A84E-8F2F-2898814CE901}"/>
              </a:ext>
            </a:extLst>
          </p:cNvPr>
          <p:cNvCxnSpPr/>
          <p:nvPr userDrawn="1"/>
        </p:nvCxnSpPr>
        <p:spPr>
          <a:xfrm>
            <a:off x="446571" y="1179976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582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+ Gol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919FF-69FB-F843-AB10-BFB796B087FA}"/>
              </a:ext>
            </a:extLst>
          </p:cNvPr>
          <p:cNvCxnSpPr>
            <a:cxnSpLocks/>
          </p:cNvCxnSpPr>
          <p:nvPr userDrawn="1"/>
        </p:nvCxnSpPr>
        <p:spPr>
          <a:xfrm>
            <a:off x="446400" y="1252800"/>
            <a:ext cx="959133" cy="0"/>
          </a:xfrm>
          <a:prstGeom prst="line">
            <a:avLst/>
          </a:prstGeom>
          <a:ln w="38100" cmpd="sng">
            <a:solidFill>
              <a:srgbClr val="F3BA0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1910165-8F1F-4D44-BC39-5BED1899E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365127"/>
            <a:ext cx="11347656" cy="70876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1910165-8F1F-4D44-BC39-5BED1899EC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365126"/>
            <a:ext cx="11347656" cy="81473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 baseline="0"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6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Gold) + Logo">
    <p:bg>
      <p:bgPr>
        <a:solidFill>
          <a:srgbClr val="F3B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multi-disciplinary Falmouth Univertsity students collaborating on a project.">
            <a:extLst>
              <a:ext uri="{FF2B5EF4-FFF2-40B4-BE49-F238E27FC236}">
                <a16:creationId xmlns:a16="http://schemas.microsoft.com/office/drawing/2014/main" id="{CA47055F-A396-EF40-87B1-F88597D610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3829" y="0"/>
            <a:ext cx="68781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3C223-F167-5841-9431-8DDFF9B1D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41" y="1600200"/>
            <a:ext cx="4678073" cy="12280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DDDBC-2240-1A4C-B516-B844022C31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41" y="3124772"/>
            <a:ext cx="4678073" cy="608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C72A63-6E5A-EE4D-8733-BCEF3C24F8BC}"/>
              </a:ext>
            </a:extLst>
          </p:cNvPr>
          <p:cNvCxnSpPr/>
          <p:nvPr userDrawn="1"/>
        </p:nvCxnSpPr>
        <p:spPr>
          <a:xfrm>
            <a:off x="446571" y="2987860"/>
            <a:ext cx="959133" cy="0"/>
          </a:xfrm>
          <a:prstGeom prst="line">
            <a:avLst/>
          </a:prstGeom>
          <a:ln w="381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almouth University logo">
            <a:extLst>
              <a:ext uri="{FF2B5EF4-FFF2-40B4-BE49-F238E27FC236}">
                <a16:creationId xmlns:a16="http://schemas.microsoft.com/office/drawing/2014/main" id="{47F0B113-7CBF-4B42-9880-4C9000A7C0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463885"/>
            <a:ext cx="1923893" cy="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Grey) + Logo">
    <p:bg>
      <p:bgPr>
        <a:solidFill>
          <a:srgbClr val="7E7E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multi-disciplinary Falmouth Univertsity students collaborating on a project.">
            <a:extLst>
              <a:ext uri="{FF2B5EF4-FFF2-40B4-BE49-F238E27FC236}">
                <a16:creationId xmlns:a16="http://schemas.microsoft.com/office/drawing/2014/main" id="{1EAABC1E-DCA0-C84D-8AAB-D21F9CDED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3829" y="0"/>
            <a:ext cx="68781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B3C223-F167-5841-9431-8DDFF9B1D9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0241" y="1600200"/>
            <a:ext cx="4623645" cy="122806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FDDDBC-2240-1A4C-B516-B844022C31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0241" y="3124772"/>
            <a:ext cx="4623645" cy="6084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C72A63-6E5A-EE4D-8733-BCEF3C24F8BC}"/>
              </a:ext>
            </a:extLst>
          </p:cNvPr>
          <p:cNvCxnSpPr/>
          <p:nvPr userDrawn="1"/>
        </p:nvCxnSpPr>
        <p:spPr>
          <a:xfrm>
            <a:off x="446571" y="2987860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almouth University logo">
            <a:extLst>
              <a:ext uri="{FF2B5EF4-FFF2-40B4-BE49-F238E27FC236}">
                <a16:creationId xmlns:a16="http://schemas.microsoft.com/office/drawing/2014/main" id="{C56CEDFD-187B-2843-93B9-4108BC212D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463885"/>
            <a:ext cx="1923893" cy="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7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Screen (Grey)">
    <p:bg>
      <p:bgPr>
        <a:solidFill>
          <a:srgbClr val="7E7E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F4F2-32E6-D447-A118-37CA41DFC4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1521126"/>
            <a:ext cx="10707919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enter</a:t>
            </a:r>
            <a:br>
              <a:rPr lang="en-GB"/>
            </a:br>
            <a:r>
              <a:rPr lang="en-GB"/>
              <a:t>slide title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902D69-4C98-A141-89B5-376BA0461E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6400" y="2846689"/>
            <a:ext cx="1080000" cy="10990"/>
          </a:xfrm>
          <a:prstGeom prst="line">
            <a:avLst/>
          </a:prstGeom>
          <a:ln w="38100" cmpd="sng">
            <a:solidFill>
              <a:srgbClr val="F3BA0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47320-FA3B-C846-9692-C14517DB3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788" y="3163822"/>
            <a:ext cx="10707919" cy="1019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enter subtitle / date</a:t>
            </a:r>
          </a:p>
        </p:txBody>
      </p:sp>
      <p:pic>
        <p:nvPicPr>
          <p:cNvPr id="7" name="Picture 6" descr="Falmouth University logo">
            <a:extLst>
              <a:ext uri="{FF2B5EF4-FFF2-40B4-BE49-F238E27FC236}">
                <a16:creationId xmlns:a16="http://schemas.microsoft.com/office/drawing/2014/main" id="{8ABF8B63-4AE9-9746-8EDD-DDF0B2464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463885"/>
            <a:ext cx="1923893" cy="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0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Screen (Gold)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0C38A3-4C42-7A4E-AFF4-3BA80E9FC8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1521126"/>
            <a:ext cx="10707919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enter</a:t>
            </a:r>
            <a:br>
              <a:rPr lang="en-GB"/>
            </a:br>
            <a:r>
              <a:rPr lang="en-GB"/>
              <a:t>slide title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F45900-A861-774B-89A8-1640F6EB0E01}"/>
              </a:ext>
            </a:extLst>
          </p:cNvPr>
          <p:cNvCxnSpPr>
            <a:cxnSpLocks/>
          </p:cNvCxnSpPr>
          <p:nvPr userDrawn="1"/>
        </p:nvCxnSpPr>
        <p:spPr>
          <a:xfrm flipV="1">
            <a:off x="446400" y="2846689"/>
            <a:ext cx="1080000" cy="10990"/>
          </a:xfrm>
          <a:prstGeom prst="line">
            <a:avLst/>
          </a:prstGeom>
          <a:ln w="38100" cmpd="sng">
            <a:solidFill>
              <a:schemeClr val="bg1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6AF9D857-D3C0-9940-A107-27E4D6D8F7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788" y="3163822"/>
            <a:ext cx="10707919" cy="1019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enter subtitle / date</a:t>
            </a:r>
          </a:p>
        </p:txBody>
      </p:sp>
      <p:pic>
        <p:nvPicPr>
          <p:cNvPr id="8" name="Picture 7" descr="Falmouth University logo">
            <a:extLst>
              <a:ext uri="{FF2B5EF4-FFF2-40B4-BE49-F238E27FC236}">
                <a16:creationId xmlns:a16="http://schemas.microsoft.com/office/drawing/2014/main" id="{5CBF7450-1C7A-C443-9260-E4AB14B862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463885"/>
            <a:ext cx="1923893" cy="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ash Screen (White)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DF4F2-32E6-D447-A118-37CA41DFC4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1494618"/>
            <a:ext cx="10707919" cy="1325563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Click to enter</a:t>
            </a:r>
            <a:br>
              <a:rPr lang="en-GB"/>
            </a:br>
            <a:r>
              <a:rPr lang="en-GB"/>
              <a:t>Slide Title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902D69-4C98-A141-89B5-376BA0461EBC}"/>
              </a:ext>
            </a:extLst>
          </p:cNvPr>
          <p:cNvCxnSpPr>
            <a:cxnSpLocks/>
          </p:cNvCxnSpPr>
          <p:nvPr userDrawn="1"/>
        </p:nvCxnSpPr>
        <p:spPr>
          <a:xfrm flipV="1">
            <a:off x="446400" y="2820181"/>
            <a:ext cx="957600" cy="10990"/>
          </a:xfrm>
          <a:prstGeom prst="line">
            <a:avLst/>
          </a:prstGeom>
          <a:ln w="38100" cmpd="sng">
            <a:solidFill>
              <a:srgbClr val="F3BA00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347320-FA3B-C846-9692-C14517DB3D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1788" y="3137314"/>
            <a:ext cx="10707919" cy="10194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enter subtitle / date</a:t>
            </a:r>
          </a:p>
        </p:txBody>
      </p:sp>
      <p:pic>
        <p:nvPicPr>
          <p:cNvPr id="7" name="Picture 6" descr="Falmouth University logo">
            <a:extLst>
              <a:ext uri="{FF2B5EF4-FFF2-40B4-BE49-F238E27FC236}">
                <a16:creationId xmlns:a16="http://schemas.microsoft.com/office/drawing/2014/main" id="{88F8C783-544A-8840-AEAC-2B3562DA5B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463885"/>
            <a:ext cx="1923893" cy="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9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1473677"/>
            <a:ext cx="10861519" cy="908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13A813-3BA8-0947-8A89-39FAEBC4BC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1200" y="2635725"/>
            <a:ext cx="10861519" cy="390778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Tx/>
              <a:buNone/>
              <a:tabLst/>
              <a:defRPr sz="2400"/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/>
              <a:t>Click to edit bullet points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3B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/>
          <p:nvPr userDrawn="1"/>
        </p:nvCxnSpPr>
        <p:spPr>
          <a:xfrm>
            <a:off x="446400" y="2379802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Falmouth University logo">
            <a:extLst>
              <a:ext uri="{FF2B5EF4-FFF2-40B4-BE49-F238E27FC236}">
                <a16:creationId xmlns:a16="http://schemas.microsoft.com/office/drawing/2014/main" id="{BE7A48A1-7077-5940-9D8C-0616F35DC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lum bright="-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463885"/>
            <a:ext cx="1923893" cy="47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3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784563"/>
            <a:ext cx="10752525" cy="908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/>
          <p:nvPr userDrawn="1"/>
        </p:nvCxnSpPr>
        <p:spPr>
          <a:xfrm>
            <a:off x="446400" y="1690688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585A1-799A-2449-B19C-C333BE20023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31789" y="1939924"/>
            <a:ext cx="10752524" cy="43716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add content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Text Slide (Black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CB1C8-B398-0B43-98AF-ECE5979F57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200" y="784563"/>
            <a:ext cx="10861519" cy="908200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to edit slide title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5208CA6-E56F-E844-AB42-12323087147D}"/>
              </a:ext>
            </a:extLst>
          </p:cNvPr>
          <p:cNvCxnSpPr/>
          <p:nvPr userDrawn="1"/>
        </p:nvCxnSpPr>
        <p:spPr>
          <a:xfrm>
            <a:off x="446400" y="1690688"/>
            <a:ext cx="959133" cy="0"/>
          </a:xfrm>
          <a:prstGeom prst="line">
            <a:avLst/>
          </a:prstGeom>
          <a:ln w="38100" cmpd="sng">
            <a:solidFill>
              <a:srgbClr val="EAB425"/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6495E-CD17-9A4D-9812-E831C6128C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788" y="1920875"/>
            <a:ext cx="10860931" cy="40147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5776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81AC9E-F0FC-2C07-07DF-D8A1BC548B07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53862" y="0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71A05-A9DA-C746-7E71-2C02B804175A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753862" y="6690360"/>
            <a:ext cx="715963" cy="1676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100">
                <a:solidFill>
                  <a:srgbClr val="FF8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305892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679" r:id="rId4"/>
    <p:sldLayoutId id="2147483658" r:id="rId5"/>
    <p:sldLayoutId id="2147483688" r:id="rId6"/>
    <p:sldLayoutId id="2147483700" r:id="rId7"/>
    <p:sldLayoutId id="2147483677" r:id="rId8"/>
    <p:sldLayoutId id="2147483696" r:id="rId9"/>
    <p:sldLayoutId id="2147483702" r:id="rId10"/>
    <p:sldLayoutId id="2147483703" r:id="rId11"/>
    <p:sldLayoutId id="2147483657" r:id="rId12"/>
    <p:sldLayoutId id="2147483676" r:id="rId13"/>
    <p:sldLayoutId id="2147483680" r:id="rId14"/>
    <p:sldLayoutId id="2147483671" r:id="rId15"/>
    <p:sldLayoutId id="2147483672" r:id="rId16"/>
    <p:sldLayoutId id="2147483693" r:id="rId17"/>
    <p:sldLayoutId id="214748371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yhub.fxplus.ac.uk/" TargetMode="External"/><Relationship Id="rId2" Type="http://schemas.openxmlformats.org/officeDocument/2006/relationships/hyperlink" Target="https://universityofexeteruk.sharepoint.com/sites/StudyZone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hyperlink" Target="https://studyhub.fxplus.ac.uk/ask/1to1-appointments" TargetMode="External"/><Relationship Id="rId4" Type="http://schemas.openxmlformats.org/officeDocument/2006/relationships/hyperlink" Target="https://studyhub.fxplus.ac.uk/ask/write-tim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04BB55-D59C-DB11-8C66-06FA07E0F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288E0B-9582-71C0-B4C1-24D7427D2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1200" y="5678134"/>
            <a:ext cx="10707919" cy="814739"/>
          </a:xfrm>
        </p:spPr>
        <p:txBody>
          <a:bodyPr/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student learning on Cornwall campuses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312D06-B104-AF64-E4E8-463D24992D77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31200" y="365126"/>
            <a:ext cx="11403808" cy="4525852"/>
          </a:xfrm>
        </p:spPr>
      </p:pic>
    </p:spTree>
    <p:extLst>
      <p:ext uri="{BB962C8B-B14F-4D97-AF65-F5344CB8AC3E}">
        <p14:creationId xmlns:p14="http://schemas.microsoft.com/office/powerpoint/2010/main" val="291932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9F6DC-67C2-8A06-B99D-1BDA5C57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latin typeface="+mj-lt"/>
              </a:rPr>
              <a:t>Could you use some study guides, tips, hacks and impartial advice on getting the most from your study time?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886F027-73B2-9E5C-6661-27BFEF972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Study Zone Digital </a:t>
            </a:r>
            <a:r>
              <a:rPr lang="en-US" sz="2000" dirty="0"/>
              <a:t>– excellent online study guides from University of Exeter (needs log-in)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Study Skills catch-up – online sessions advertised in the Library and on </a:t>
            </a:r>
            <a:r>
              <a:rPr lang="en-US" sz="2000" dirty="0">
                <a:hlinkClick r:id="rId3"/>
              </a:rPr>
              <a:t>Study Hub</a:t>
            </a: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Write Time</a:t>
            </a:r>
            <a:r>
              <a:rPr lang="en-US" sz="2000" dirty="0"/>
              <a:t> -   informal online writing group every Wednesday and Thursday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Book a 1-to-1 </a:t>
            </a:r>
            <a:r>
              <a:rPr lang="en-US" sz="2000" dirty="0"/>
              <a:t> - for individual advice online or in-person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28" name="Picture 4" descr="A book on a table&#10;&#10;Description automatically generated">
            <a:extLst>
              <a:ext uri="{FF2B5EF4-FFF2-40B4-BE49-F238E27FC236}">
                <a16:creationId xmlns:a16="http://schemas.microsoft.com/office/drawing/2014/main" id="{473F74A5-82A4-0736-4251-1515CB56FB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882" r="30436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224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nal PP Temp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4b2ad82-26c2-47b6-9f08-613f10f49f59">
      <UserInfo>
        <DisplayName>Andrew Wallis</DisplayName>
        <AccountId>13</AccountId>
        <AccountType/>
      </UserInfo>
      <UserInfo>
        <DisplayName>Adriane Marriott-Mills</DisplayName>
        <AccountId>12</AccountId>
        <AccountType/>
      </UserInfo>
      <UserInfo>
        <DisplayName>David McCarron</DisplayName>
        <AccountId>3</AccountId>
        <AccountType/>
      </UserInfo>
      <UserInfo>
        <DisplayName>Sarah Tompkins</DisplayName>
        <AccountId>57</AccountId>
        <AccountType/>
      </UserInfo>
      <UserInfo>
        <DisplayName>Yvonne Fletcher</DisplayName>
        <AccountId>11</AccountId>
        <AccountType/>
      </UserInfo>
      <UserInfo>
        <DisplayName>Chloe Gorlei</DisplayName>
        <AccountId>15</AccountId>
        <AccountType/>
      </UserInfo>
      <UserInfo>
        <DisplayName>Gosia Jaracz</DisplayName>
        <AccountId>17</AccountId>
        <AccountType/>
      </UserInfo>
      <UserInfo>
        <DisplayName>Anna Richardson</DisplayName>
        <AccountId>39</AccountId>
        <AccountType/>
      </UserInfo>
      <UserInfo>
        <DisplayName>Susannah Travis</DisplayName>
        <AccountId>59</AccountId>
        <AccountType/>
      </UserInfo>
    </SharedWithUsers>
    <Programme xmlns="ec1451dd-69d2-4507-be71-3eb1d07980c7" xsi:nil="true"/>
    <DocumentType xmlns="ec1451dd-69d2-4507-be71-3eb1d07980c7"/>
    <Month xmlns="ec1451dd-69d2-4507-be71-3eb1d07980c7">January</Month>
    <lcf76f155ced4ddcb4097134ff3c332f xmlns="ec1451dd-69d2-4507-be71-3eb1d07980c7">
      <Terms xmlns="http://schemas.microsoft.com/office/infopath/2007/PartnerControls"/>
    </lcf76f155ced4ddcb4097134ff3c332f>
    <AcademicYear xmlns="ec1451dd-69d2-4507-be71-3eb1d07980c7"/>
    <TaxCatchAll xmlns="54b2ad82-26c2-47b6-9f08-613f10f49f59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A9AAEB20B7409AE99908933E1126" ma:contentTypeVersion="23" ma:contentTypeDescription="Create a new document." ma:contentTypeScope="" ma:versionID="d45997c773a74be5d804c1e7b0a365a1">
  <xsd:schema xmlns:xsd="http://www.w3.org/2001/XMLSchema" xmlns:xs="http://www.w3.org/2001/XMLSchema" xmlns:p="http://schemas.microsoft.com/office/2006/metadata/properties" xmlns:ns2="ec1451dd-69d2-4507-be71-3eb1d07980c7" xmlns:ns3="54b2ad82-26c2-47b6-9f08-613f10f49f59" targetNamespace="http://schemas.microsoft.com/office/2006/metadata/properties" ma:root="true" ma:fieldsID="7981f290db3cfbc05dcd4057ee269074" ns2:_="" ns3:_="">
    <xsd:import namespace="ec1451dd-69d2-4507-be71-3eb1d07980c7"/>
    <xsd:import namespace="54b2ad82-26c2-47b6-9f08-613f10f49f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AcademicYear" minOccurs="0"/>
                <xsd:element ref="ns2:DocumentType" minOccurs="0"/>
                <xsd:element ref="ns2:Month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Programm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451dd-69d2-4507-be71-3eb1d0798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AcademicYear" ma:index="12" nillable="true" ma:displayName="Academic Year" ma:format="Dropdown" ma:internalName="AcademicYea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2016/17"/>
                    <xsd:enumeration value="2017/18"/>
                    <xsd:enumeration value="2018/19"/>
                    <xsd:enumeration value="2020/21"/>
                    <xsd:enumeration value="2021/22"/>
                    <xsd:enumeration value="2019/20"/>
                    <xsd:enumeration value="2022/23"/>
                    <xsd:enumeration value="2023/24"/>
                    <xsd:enumeration value="2024/25"/>
                  </xsd:restriction>
                </xsd:simpleType>
              </xsd:element>
            </xsd:sequence>
          </xsd:extension>
        </xsd:complexContent>
      </xsd:complexType>
    </xsd:element>
    <xsd:element name="DocumentType" ma:index="13" nillable="true" ma:displayName="Document Type" ma:format="Dropdown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xcel working data"/>
                    <xsd:enumeration value="Excel final data"/>
                    <xsd:enumeration value="minutes"/>
                    <xsd:enumeration value="policy paper"/>
                    <xsd:enumeration value="report"/>
                    <xsd:enumeration value="planning"/>
                    <xsd:enumeration value="ppt presentation"/>
                    <xsd:enumeration value="picture"/>
                    <xsd:enumeration value="guidance"/>
                    <xsd:enumeration value="excel source data"/>
                    <xsd:enumeration value="meeting document"/>
                    <xsd:enumeration value="Agenda"/>
                  </xsd:restriction>
                </xsd:simpleType>
              </xsd:element>
            </xsd:sequence>
          </xsd:extension>
        </xsd:complexContent>
      </xsd:complexType>
    </xsd:element>
    <xsd:element name="Month" ma:index="14" nillable="true" ma:displayName="Month" ma:default="January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"/>
          <xsd:enumeration value="Oct"/>
          <xsd:enumeration value="Nov"/>
          <xsd:enumeration value="Dec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ogramme" ma:index="22" nillable="true" ma:displayName="Programme" ma:format="Dropdown" ma:internalName="Programme">
      <xsd:simpleType>
        <xsd:restriction base="dms:Text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1103e67f-0598-4a90-8a4a-cec34b03bf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2ad82-26c2-47b6-9f08-613f10f49f5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0c797e81-fd3c-44d3-acbe-13898a16e625}" ma:internalName="TaxCatchAll" ma:showField="CatchAllData" ma:web="54b2ad82-26c2-47b6-9f08-613f10f49f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709080-8995-4289-AAE7-2111B08D78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7D672F-E659-4774-9C91-D8E4ACCEDA1F}">
  <ds:schemaRefs>
    <ds:schemaRef ds:uri="http://purl.org/dc/terms/"/>
    <ds:schemaRef ds:uri="http://schemas.microsoft.com/office/2006/documentManagement/types"/>
    <ds:schemaRef ds:uri="http://purl.org/dc/elements/1.1/"/>
    <ds:schemaRef ds:uri="54b2ad82-26c2-47b6-9f08-613f10f49f59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ec1451dd-69d2-4507-be71-3eb1d07980c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0092AC-17CD-4D8F-8E2C-96D63C9213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1451dd-69d2-4507-be71-3eb1d07980c7"/>
    <ds:schemaRef ds:uri="54b2ad82-26c2-47b6-9f08-613f10f49f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79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Internal PP Template</vt:lpstr>
      <vt:lpstr>PowerPoint Presentation</vt:lpstr>
      <vt:lpstr>Could you use some study guides, tips, hacks and impartial advice on getting the most from your study time?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Murray, Catherine</dc:creator>
  <cp:lastModifiedBy>Bracher, Natalie</cp:lastModifiedBy>
  <cp:revision>7</cp:revision>
  <dcterms:created xsi:type="dcterms:W3CDTF">2020-07-14T15:26:42Z</dcterms:created>
  <dcterms:modified xsi:type="dcterms:W3CDTF">2024-09-25T15:13:09Z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0x010100A2CCA9AAEB20B7409AE99908933E1126</vt:lpwstr>
  </property>
  <property fmtid="{D5CDD505-2E9C-101B-9397-08002B2CF9AE}" pid="3" name="MSIP_Label_57c33bae-76e0-44b3-baa3-351f99b93dbd_Enabled">
    <vt:lpwstr>true</vt:lpwstr>
  </property>
  <property fmtid="{D5CDD505-2E9C-101B-9397-08002B2CF9AE}" pid="4" name="MSIP_Label_57c33bae-76e0-44b3-baa3-351f99b93dbd_Method">
    <vt:lpwstr>Standard</vt:lpwstr>
  </property>
  <property fmtid="{D5CDD505-2E9C-101B-9397-08002B2CF9AE}" pid="5" name="MSIP_Label_57c33bae-76e0-44b3-baa3-351f99b93dbd_Name">
    <vt:lpwstr>Restricted</vt:lpwstr>
  </property>
  <property fmtid="{D5CDD505-2E9C-101B-9397-08002B2CF9AE}" pid="6" name="MSIP_Label_57c33bae-76e0-44b3-baa3-351f99b93dbd_SiteId">
    <vt:lpwstr>550beeb3-6a3d-4646-a111-f89d0177792e</vt:lpwstr>
  </property>
  <property fmtid="{D5CDD505-2E9C-101B-9397-08002B2CF9AE}" pid="7" name="MSIP_Label_57c33bae-76e0-44b3-baa3-351f99b93dbd_ContentBits">
    <vt:lpwstr>3</vt:lpwstr>
  </property>
  <property fmtid="{D5CDD505-2E9C-101B-9397-08002B2CF9AE}" pid="8" name="ClassificationContentMarkingFooterLocations">
    <vt:lpwstr>Internal PP Template:5</vt:lpwstr>
  </property>
  <property fmtid="{D5CDD505-2E9C-101B-9397-08002B2CF9AE}" pid="9" name="ClassificationContentMarkingFooterText">
    <vt:lpwstr>RESTRICTED</vt:lpwstr>
  </property>
  <property fmtid="{D5CDD505-2E9C-101B-9397-08002B2CF9AE}" pid="10" name="ClassificationContentMarkingHeaderLocations">
    <vt:lpwstr>Internal PP Template:4</vt:lpwstr>
  </property>
  <property fmtid="{D5CDD505-2E9C-101B-9397-08002B2CF9AE}" pid="11" name="ClassificationContentMarkingHeaderText">
    <vt:lpwstr>RESTRICTED</vt:lpwstr>
  </property>
  <property fmtid="{D5CDD505-2E9C-101B-9397-08002B2CF9AE}" pid="12" name="MediaServiceImageTags">
    <vt:lpwstr/>
  </property>
  <property fmtid="{D5CDD505-2E9C-101B-9397-08002B2CF9AE}" pid="13" name="MSIP_Label_57c33bae-76e0-44b3-baa3-351f99b93dbd_SetDate">
    <vt:lpwstr>2022-09-15T15:01:46Z</vt:lpwstr>
  </property>
  <property fmtid="{D5CDD505-2E9C-101B-9397-08002B2CF9AE}" pid="14" name="MSIP_Label_57c33bae-76e0-44b3-baa3-351f99b93dbd_ActionId">
    <vt:lpwstr>28fbbf5a-b63a-4f3c-8b57-40fe86fff5a6</vt:lpwstr>
  </property>
</Properties>
</file>