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8"/>
  </p:notesMasterIdLst>
  <p:sldIdLst>
    <p:sldId id="257" r:id="rId5"/>
    <p:sldId id="258" r:id="rId6"/>
    <p:sldId id="259" r:id="rId7"/>
  </p:sldIdLst>
  <p:sldSz cx="13716000" cy="243713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3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vo, David" userId="f8bdc3c6-9a99-443c-8297-8926f4a4fbcf" providerId="ADAL" clId="{18152EA6-0B07-449D-B8DE-511850871910}"/>
    <pc:docChg chg="undo custSel addSld delSld modSld">
      <pc:chgData name="Alvo, David" userId="f8bdc3c6-9a99-443c-8297-8926f4a4fbcf" providerId="ADAL" clId="{18152EA6-0B07-449D-B8DE-511850871910}" dt="2022-08-16T11:01:24.965" v="805" actId="47"/>
      <pc:docMkLst>
        <pc:docMk/>
      </pc:docMkLst>
      <pc:sldChg chg="add del">
        <pc:chgData name="Alvo, David" userId="f8bdc3c6-9a99-443c-8297-8926f4a4fbcf" providerId="ADAL" clId="{18152EA6-0B07-449D-B8DE-511850871910}" dt="2022-08-16T11:01:24.965" v="805" actId="47"/>
        <pc:sldMkLst>
          <pc:docMk/>
          <pc:sldMk cId="0" sldId="256"/>
        </pc:sldMkLst>
      </pc:sldChg>
      <pc:sldChg chg="modSp add mod modNotesTx">
        <pc:chgData name="Alvo, David" userId="f8bdc3c6-9a99-443c-8297-8926f4a4fbcf" providerId="ADAL" clId="{18152EA6-0B07-449D-B8DE-511850871910}" dt="2022-08-16T10:54:43.385" v="803" actId="20577"/>
        <pc:sldMkLst>
          <pc:docMk/>
          <pc:sldMk cId="193203621" sldId="257"/>
        </pc:sldMkLst>
        <pc:spChg chg="mod">
          <ac:chgData name="Alvo, David" userId="f8bdc3c6-9a99-443c-8297-8926f4a4fbcf" providerId="ADAL" clId="{18152EA6-0B07-449D-B8DE-511850871910}" dt="2022-08-16T10:53:52.462" v="759" actId="404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name="Tarrel, Duncan" userId="d7499643-ad0c-4a70-8dd9-6bb2555cc0a4" providerId="ADAL" clId="{0D402945-B535-4E5A-927B-F3EA5D71FD67}"/>
    <pc:docChg chg="custSel modSld">
      <pc:chgData name="Tarrel, Duncan" userId="d7499643-ad0c-4a70-8dd9-6bb2555cc0a4" providerId="ADAL" clId="{0D402945-B535-4E5A-927B-F3EA5D71FD67}" dt="2022-01-18T12:37:50.520" v="26" actId="20577"/>
      <pc:docMkLst>
        <pc:docMk/>
      </pc:docMkLst>
      <pc:sldChg chg="modSp mod">
        <pc:chgData name="Tarrel, Duncan" userId="d7499643-ad0c-4a70-8dd9-6bb2555cc0a4" providerId="ADAL" clId="{0D402945-B535-4E5A-927B-F3EA5D71FD67}" dt="2022-01-18T12:37:50.520" v="26" actId="20577"/>
        <pc:sldMkLst>
          <pc:docMk/>
          <pc:sldMk cId="0" sldId="256"/>
        </pc:sldMkLst>
        <pc:spChg chg="mod">
          <ac:chgData name="Tarrel, Duncan" userId="d7499643-ad0c-4a70-8dd9-6bb2555cc0a4" providerId="ADAL" clId="{0D402945-B535-4E5A-927B-F3EA5D71FD67}" dt="2022-01-18T12:37:50.520" v="26" actId="20577"/>
          <ac:spMkLst>
            <pc:docMk/>
            <pc:sldMk cId="0" sldId="256"/>
            <ac:spMk id="95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9603DF01-1E11-CC32-D784-3D82D8F6A8A4}"/>
    <pc:docChg chg="modSld">
      <pc:chgData name="Vickery, Charlotte" userId="S::c.m.v.vickery@exeter.ac.uk::d853a947-fe04-4521-9a26-020317549ce2" providerId="AD" clId="Web-{9603DF01-1E11-CC32-D784-3D82D8F6A8A4}" dt="2023-01-05T18:56:32.684" v="166" actId="14100"/>
      <pc:docMkLst>
        <pc:docMk/>
      </pc:docMkLst>
      <pc:sldChg chg="modSp">
        <pc:chgData name="Vickery, Charlotte" userId="S::c.m.v.vickery@exeter.ac.uk::d853a947-fe04-4521-9a26-020317549ce2" providerId="AD" clId="Web-{9603DF01-1E11-CC32-D784-3D82D8F6A8A4}" dt="2023-01-05T18:56:32.684" v="166" actId="14100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9603DF01-1E11-CC32-D784-3D82D8F6A8A4}" dt="2023-01-05T18:56:32.684" v="166" actId="14100"/>
          <ac:spMkLst>
            <pc:docMk/>
            <pc:sldMk cId="193203621" sldId="257"/>
            <ac:spMk id="95" creationId="{00000000-0000-0000-0000-000000000000}"/>
          </ac:spMkLst>
        </pc:spChg>
        <pc:spChg chg="mod">
          <ac:chgData name="Vickery, Charlotte" userId="S::c.m.v.vickery@exeter.ac.uk::d853a947-fe04-4521-9a26-020317549ce2" providerId="AD" clId="Web-{9603DF01-1E11-CC32-D784-3D82D8F6A8A4}" dt="2023-01-05T18:56:29.637" v="165" actId="1076"/>
          <ac:spMkLst>
            <pc:docMk/>
            <pc:sldMk cId="193203621" sldId="257"/>
            <ac:spMk id="96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9C40F431-C684-E5AA-D451-068D331528B9}"/>
    <pc:docChg chg="delSld modSld">
      <pc:chgData name="Vickery, Charlotte" userId="S::c.m.v.vickery@exeter.ac.uk::d853a947-fe04-4521-9a26-020317549ce2" providerId="AD" clId="Web-{9C40F431-C684-E5AA-D451-068D331528B9}" dt="2024-08-16T13:35:10.516" v="49" actId="20577"/>
      <pc:docMkLst>
        <pc:docMk/>
      </pc:docMkLst>
      <pc:sldChg chg="modSp">
        <pc:chgData name="Vickery, Charlotte" userId="S::c.m.v.vickery@exeter.ac.uk::d853a947-fe04-4521-9a26-020317549ce2" providerId="AD" clId="Web-{9C40F431-C684-E5AA-D451-068D331528B9}" dt="2024-08-16T13:34:28.030" v="38" actId="20577"/>
        <pc:sldMkLst>
          <pc:docMk/>
          <pc:sldMk cId="3112772324" sldId="258"/>
        </pc:sldMkLst>
        <pc:spChg chg="mod">
          <ac:chgData name="Vickery, Charlotte" userId="S::c.m.v.vickery@exeter.ac.uk::d853a947-fe04-4521-9a26-020317549ce2" providerId="AD" clId="Web-{9C40F431-C684-E5AA-D451-068D331528B9}" dt="2024-08-16T13:34:28.030" v="38" actId="20577"/>
          <ac:spMkLst>
            <pc:docMk/>
            <pc:sldMk cId="3112772324" sldId="258"/>
            <ac:spMk id="95" creationId="{00000000-0000-0000-0000-000000000000}"/>
          </ac:spMkLst>
        </pc:spChg>
      </pc:sldChg>
      <pc:sldChg chg="modSp del">
        <pc:chgData name="Vickery, Charlotte" userId="S::c.m.v.vickery@exeter.ac.uk::d853a947-fe04-4521-9a26-020317549ce2" providerId="AD" clId="Web-{9C40F431-C684-E5AA-D451-068D331528B9}" dt="2024-08-16T13:35:10.516" v="49" actId="20577"/>
        <pc:sldMkLst>
          <pc:docMk/>
          <pc:sldMk cId="102699746" sldId="259"/>
        </pc:sldMkLst>
        <pc:spChg chg="mod">
          <ac:chgData name="Vickery, Charlotte" userId="S::c.m.v.vickery@exeter.ac.uk::d853a947-fe04-4521-9a26-020317549ce2" providerId="AD" clId="Web-{9C40F431-C684-E5AA-D451-068D331528B9}" dt="2024-08-16T13:35:10.516" v="49" actId="20577"/>
          <ac:spMkLst>
            <pc:docMk/>
            <pc:sldMk cId="102699746" sldId="259"/>
            <ac:spMk id="95" creationId="{00000000-0000-0000-0000-000000000000}"/>
          </ac:spMkLst>
        </pc:spChg>
      </pc:sldChg>
    </pc:docChg>
  </pc:docChgLst>
  <pc:docChgLst>
    <pc:chgData name="Tarrel, Duncan" userId="d7499643-ad0c-4a70-8dd9-6bb2555cc0a4" providerId="ADAL" clId="{EFD8C114-89C7-4CA9-B8CB-6E5E52D5F7C7}"/>
    <pc:docChg chg="undo custSel modSld">
      <pc:chgData name="Tarrel, Duncan" userId="d7499643-ad0c-4a70-8dd9-6bb2555cc0a4" providerId="ADAL" clId="{EFD8C114-89C7-4CA9-B8CB-6E5E52D5F7C7}" dt="2023-10-25T10:54:28.187" v="496" actId="1076"/>
      <pc:docMkLst>
        <pc:docMk/>
      </pc:docMkLst>
      <pc:sldChg chg="modSp mod">
        <pc:chgData name="Tarrel, Duncan" userId="d7499643-ad0c-4a70-8dd9-6bb2555cc0a4" providerId="ADAL" clId="{EFD8C114-89C7-4CA9-B8CB-6E5E52D5F7C7}" dt="2023-10-25T10:54:28.187" v="496" actId="1076"/>
        <pc:sldMkLst>
          <pc:docMk/>
          <pc:sldMk cId="3112772324" sldId="258"/>
        </pc:sldMkLst>
        <pc:spChg chg="mod">
          <ac:chgData name="Tarrel, Duncan" userId="d7499643-ad0c-4a70-8dd9-6bb2555cc0a4" providerId="ADAL" clId="{EFD8C114-89C7-4CA9-B8CB-6E5E52D5F7C7}" dt="2023-10-25T10:54:28.187" v="496" actId="1076"/>
          <ac:spMkLst>
            <pc:docMk/>
            <pc:sldMk cId="3112772324" sldId="258"/>
            <ac:spMk id="95" creationId="{00000000-0000-0000-0000-000000000000}"/>
          </ac:spMkLst>
        </pc:spChg>
        <pc:spChg chg="mod">
          <ac:chgData name="Tarrel, Duncan" userId="d7499643-ad0c-4a70-8dd9-6bb2555cc0a4" providerId="ADAL" clId="{EFD8C114-89C7-4CA9-B8CB-6E5E52D5F7C7}" dt="2023-10-25T10:54:08.634" v="494" actId="1076"/>
          <ac:spMkLst>
            <pc:docMk/>
            <pc:sldMk cId="3112772324" sldId="258"/>
            <ac:spMk id="96" creationId="{00000000-0000-0000-0000-000000000000}"/>
          </ac:spMkLst>
        </pc:spChg>
        <pc:picChg chg="mod">
          <ac:chgData name="Tarrel, Duncan" userId="d7499643-ad0c-4a70-8dd9-6bb2555cc0a4" providerId="ADAL" clId="{EFD8C114-89C7-4CA9-B8CB-6E5E52D5F7C7}" dt="2023-10-25T10:46:44.520" v="9" actId="1076"/>
          <ac:picMkLst>
            <pc:docMk/>
            <pc:sldMk cId="3112772324" sldId="258"/>
            <ac:picMk id="94" creationId="{00000000-0000-0000-0000-000000000000}"/>
          </ac:picMkLst>
        </pc:picChg>
      </pc:sldChg>
    </pc:docChg>
  </pc:docChgLst>
  <pc:docChgLst>
    <pc:chgData name="Vickery, Charlotte" userId="d853a947-fe04-4521-9a26-020317549ce2" providerId="ADAL" clId="{2D4F3B38-089D-4219-B545-23C118FDF411}"/>
    <pc:docChg chg="modSld">
      <pc:chgData name="Vickery, Charlotte" userId="d853a947-fe04-4521-9a26-020317549ce2" providerId="ADAL" clId="{2D4F3B38-089D-4219-B545-23C118FDF411}" dt="2024-12-13T08:06:57.452" v="27" actId="20577"/>
      <pc:docMkLst>
        <pc:docMk/>
      </pc:docMkLst>
      <pc:sldChg chg="modSp mod">
        <pc:chgData name="Vickery, Charlotte" userId="d853a947-fe04-4521-9a26-020317549ce2" providerId="ADAL" clId="{2D4F3B38-089D-4219-B545-23C118FDF411}" dt="2024-12-13T08:06:57.452" v="27" actId="20577"/>
        <pc:sldMkLst>
          <pc:docMk/>
          <pc:sldMk cId="3112772324" sldId="258"/>
        </pc:sldMkLst>
        <pc:spChg chg="mod">
          <ac:chgData name="Vickery, Charlotte" userId="d853a947-fe04-4521-9a26-020317549ce2" providerId="ADAL" clId="{2D4F3B38-089D-4219-B545-23C118FDF411}" dt="2024-12-13T08:06:57.452" v="27" actId="20577"/>
          <ac:spMkLst>
            <pc:docMk/>
            <pc:sldMk cId="3112772324" sldId="258"/>
            <ac:spMk id="95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9499BF56-B5AA-808E-7F15-9785E0628EBA}"/>
    <pc:docChg chg="modSld">
      <pc:chgData name="Vickery, Charlotte" userId="S::c.m.v.vickery@exeter.ac.uk::d853a947-fe04-4521-9a26-020317549ce2" providerId="AD" clId="Web-{9499BF56-B5AA-808E-7F15-9785E0628EBA}" dt="2023-08-24T07:59:02.534" v="141" actId="1076"/>
      <pc:docMkLst>
        <pc:docMk/>
      </pc:docMkLst>
      <pc:sldChg chg="modSp">
        <pc:chgData name="Vickery, Charlotte" userId="S::c.m.v.vickery@exeter.ac.uk::d853a947-fe04-4521-9a26-020317549ce2" providerId="AD" clId="Web-{9499BF56-B5AA-808E-7F15-9785E0628EBA}" dt="2023-08-24T07:59:02.534" v="141" actId="1076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9499BF56-B5AA-808E-7F15-9785E0628EBA}" dt="2023-08-24T07:59:02.534" v="141" actId="1076"/>
          <ac:spMkLst>
            <pc:docMk/>
            <pc:sldMk cId="193203621" sldId="257"/>
            <ac:spMk id="95" creationId="{00000000-0000-0000-0000-000000000000}"/>
          </ac:spMkLst>
        </pc:spChg>
        <pc:spChg chg="mod">
          <ac:chgData name="Vickery, Charlotte" userId="S::c.m.v.vickery@exeter.ac.uk::d853a947-fe04-4521-9a26-020317549ce2" providerId="AD" clId="Web-{9499BF56-B5AA-808E-7F15-9785E0628EBA}" dt="2023-08-24T07:58:34.174" v="135" actId="20577"/>
          <ac:spMkLst>
            <pc:docMk/>
            <pc:sldMk cId="193203621" sldId="257"/>
            <ac:spMk id="96" creationId="{00000000-0000-0000-0000-000000000000}"/>
          </ac:spMkLst>
        </pc:spChg>
      </pc:sldChg>
    </pc:docChg>
  </pc:docChgLst>
  <pc:docChgLst>
    <pc:chgData clId="Web-{9C40F431-C684-E5AA-D451-068D331528B9}"/>
    <pc:docChg chg="delSld">
      <pc:chgData name="" userId="" providerId="" clId="Web-{9C40F431-C684-E5AA-D451-068D331528B9}" dt="2024-08-16T13:29:58.414" v="0"/>
      <pc:docMkLst>
        <pc:docMk/>
      </pc:docMkLst>
      <pc:sldChg chg="del">
        <pc:chgData name="" userId="" providerId="" clId="Web-{9C40F431-C684-E5AA-D451-068D331528B9}" dt="2024-08-16T13:29:58.414" v="0"/>
        <pc:sldMkLst>
          <pc:docMk/>
          <pc:sldMk cId="3112772324" sldId="258"/>
        </pc:sldMkLst>
      </pc:sldChg>
    </pc:docChg>
  </pc:docChgLst>
  <pc:docChgLst>
    <pc:chgData name="Tarrel, Duncan" userId="d7499643-ad0c-4a70-8dd9-6bb2555cc0a4" providerId="ADAL" clId="{640B5D19-B923-48A8-935E-33091A14C042}"/>
    <pc:docChg chg="modSld">
      <pc:chgData name="Tarrel, Duncan" userId="d7499643-ad0c-4a70-8dd9-6bb2555cc0a4" providerId="ADAL" clId="{640B5D19-B923-48A8-935E-33091A14C042}" dt="2022-09-22T17:40:36.875" v="3" actId="20577"/>
      <pc:docMkLst>
        <pc:docMk/>
      </pc:docMkLst>
      <pc:sldChg chg="modSp mod">
        <pc:chgData name="Tarrel, Duncan" userId="d7499643-ad0c-4a70-8dd9-6bb2555cc0a4" providerId="ADAL" clId="{640B5D19-B923-48A8-935E-33091A14C042}" dt="2022-09-22T17:40:36.875" v="3" actId="20577"/>
        <pc:sldMkLst>
          <pc:docMk/>
          <pc:sldMk cId="193203621" sldId="257"/>
        </pc:sldMkLst>
        <pc:spChg chg="mod">
          <ac:chgData name="Tarrel, Duncan" userId="d7499643-ad0c-4a70-8dd9-6bb2555cc0a4" providerId="ADAL" clId="{640B5D19-B923-48A8-935E-33091A14C042}" dt="2022-09-22T17:40:36.875" v="3" actId="20577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name="Vickery, Charlotte" userId="S::c.m.v.vickery@exeter.ac.uk::d853a947-fe04-4521-9a26-020317549ce2" providerId="AD" clId="Web-{F9DA2D05-6371-7970-AA76-F812EBCE8592}"/>
    <pc:docChg chg="addSld modSld">
      <pc:chgData name="Vickery, Charlotte" userId="S::c.m.v.vickery@exeter.ac.uk::d853a947-fe04-4521-9a26-020317549ce2" providerId="AD" clId="Web-{F9DA2D05-6371-7970-AA76-F812EBCE8592}" dt="2024-03-22T10:05:45.140" v="135" actId="14100"/>
      <pc:docMkLst>
        <pc:docMk/>
      </pc:docMkLst>
      <pc:sldChg chg="modSp add replId">
        <pc:chgData name="Vickery, Charlotte" userId="S::c.m.v.vickery@exeter.ac.uk::d853a947-fe04-4521-9a26-020317549ce2" providerId="AD" clId="Web-{F9DA2D05-6371-7970-AA76-F812EBCE8592}" dt="2024-03-22T10:05:45.140" v="135" actId="14100"/>
        <pc:sldMkLst>
          <pc:docMk/>
          <pc:sldMk cId="102699746" sldId="259"/>
        </pc:sldMkLst>
        <pc:spChg chg="mod">
          <ac:chgData name="Vickery, Charlotte" userId="S::c.m.v.vickery@exeter.ac.uk::d853a947-fe04-4521-9a26-020317549ce2" providerId="AD" clId="Web-{F9DA2D05-6371-7970-AA76-F812EBCE8592}" dt="2024-03-22T10:05:45.140" v="135" actId="14100"/>
          <ac:spMkLst>
            <pc:docMk/>
            <pc:sldMk cId="102699746" sldId="259"/>
            <ac:spMk id="95" creationId="{00000000-0000-0000-0000-000000000000}"/>
          </ac:spMkLst>
        </pc:spChg>
        <pc:spChg chg="mod">
          <ac:chgData name="Vickery, Charlotte" userId="S::c.m.v.vickery@exeter.ac.uk::d853a947-fe04-4521-9a26-020317549ce2" providerId="AD" clId="Web-{F9DA2D05-6371-7970-AA76-F812EBCE8592}" dt="2024-03-22T10:05:14.999" v="129" actId="20577"/>
          <ac:spMkLst>
            <pc:docMk/>
            <pc:sldMk cId="102699746" sldId="259"/>
            <ac:spMk id="96" creationId="{00000000-0000-0000-0000-000000000000}"/>
          </ac:spMkLst>
        </pc:spChg>
      </pc:sldChg>
    </pc:docChg>
  </pc:docChgLst>
  <pc:docChgLst>
    <pc:chgData name="Alvo, David" userId="S::d.alvo@exeter.ac.uk::f8bdc3c6-9a99-443c-8297-8926f4a4fbcf" providerId="AD" clId="Web-{D8257C1E-74C3-4C55-8177-69BB7C67BE8C}"/>
    <pc:docChg chg="delSld">
      <pc:chgData name="Alvo, David" userId="S::d.alvo@exeter.ac.uk::f8bdc3c6-9a99-443c-8297-8926f4a4fbcf" providerId="AD" clId="Web-{D8257C1E-74C3-4C55-8177-69BB7C67BE8C}" dt="2022-08-16T11:03:29.482" v="0"/>
      <pc:docMkLst>
        <pc:docMk/>
      </pc:docMkLst>
      <pc:sldChg chg="del">
        <pc:chgData name="Alvo, David" userId="S::d.alvo@exeter.ac.uk::f8bdc3c6-9a99-443c-8297-8926f4a4fbcf" providerId="AD" clId="Web-{D8257C1E-74C3-4C55-8177-69BB7C67BE8C}" dt="2022-08-16T11:03:29.482" v="0"/>
        <pc:sldMkLst>
          <pc:docMk/>
          <pc:sldMk cId="0" sldId="256"/>
        </pc:sldMkLst>
      </pc:sldChg>
    </pc:docChg>
  </pc:docChgLst>
  <pc:docChgLst>
    <pc:chgData name="Vickery, Charlotte" userId="S::c.m.v.vickery@exeter.ac.uk::d853a947-fe04-4521-9a26-020317549ce2" providerId="AD" clId="Web-{EDBB1E71-829D-4A20-F051-AAEAB493A8A5}"/>
    <pc:docChg chg="modSld">
      <pc:chgData name="Vickery, Charlotte" userId="S::c.m.v.vickery@exeter.ac.uk::d853a947-fe04-4521-9a26-020317549ce2" providerId="AD" clId="Web-{EDBB1E71-829D-4A20-F051-AAEAB493A8A5}" dt="2024-08-16T13:00:19.368" v="33" actId="20577"/>
      <pc:docMkLst>
        <pc:docMk/>
      </pc:docMkLst>
      <pc:sldChg chg="modSp">
        <pc:chgData name="Vickery, Charlotte" userId="S::c.m.v.vickery@exeter.ac.uk::d853a947-fe04-4521-9a26-020317549ce2" providerId="AD" clId="Web-{EDBB1E71-829D-4A20-F051-AAEAB493A8A5}" dt="2024-08-16T13:00:19.368" v="33" actId="20577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EDBB1E71-829D-4A20-F051-AAEAB493A8A5}" dt="2024-08-16T13:00:19.368" v="33" actId="20577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  <pc:docChgLst>
    <pc:chgData name="Tarrel, Duncan" userId="d7499643-ad0c-4a70-8dd9-6bb2555cc0a4" providerId="ADAL" clId="{BA2975C3-6406-466B-98E1-425B4F7C2424}"/>
    <pc:docChg chg="addSld">
      <pc:chgData name="Tarrel, Duncan" userId="d7499643-ad0c-4a70-8dd9-6bb2555cc0a4" providerId="ADAL" clId="{BA2975C3-6406-466B-98E1-425B4F7C2424}" dt="2023-10-25T10:44:30.150" v="0" actId="2890"/>
      <pc:docMkLst>
        <pc:docMk/>
      </pc:docMkLst>
      <pc:sldChg chg="add">
        <pc:chgData name="Tarrel, Duncan" userId="d7499643-ad0c-4a70-8dd9-6bb2555cc0a4" providerId="ADAL" clId="{BA2975C3-6406-466B-98E1-425B4F7C2424}" dt="2023-10-25T10:44:30.150" v="0" actId="2890"/>
        <pc:sldMkLst>
          <pc:docMk/>
          <pc:sldMk cId="3112772324" sldId="258"/>
        </pc:sldMkLst>
      </pc:sldChg>
    </pc:docChg>
  </pc:docChgLst>
  <pc:docChgLst>
    <pc:chgData name="Vickery, Charlotte" userId="S::c.m.v.vickery@exeter.ac.uk::d853a947-fe04-4521-9a26-020317549ce2" providerId="AD" clId="Web-{B607058B-5936-A00D-EAE2-476655F9F7B5}"/>
    <pc:docChg chg="modSld">
      <pc:chgData name="Vickery, Charlotte" userId="S::c.m.v.vickery@exeter.ac.uk::d853a947-fe04-4521-9a26-020317549ce2" providerId="AD" clId="Web-{B607058B-5936-A00D-EAE2-476655F9F7B5}" dt="2023-08-24T07:50:29.811" v="17" actId="20577"/>
      <pc:docMkLst>
        <pc:docMk/>
      </pc:docMkLst>
      <pc:sldChg chg="modSp">
        <pc:chgData name="Vickery, Charlotte" userId="S::c.m.v.vickery@exeter.ac.uk::d853a947-fe04-4521-9a26-020317549ce2" providerId="AD" clId="Web-{B607058B-5936-A00D-EAE2-476655F9F7B5}" dt="2023-08-24T07:50:29.811" v="17" actId="20577"/>
        <pc:sldMkLst>
          <pc:docMk/>
          <pc:sldMk cId="193203621" sldId="257"/>
        </pc:sldMkLst>
        <pc:spChg chg="mod">
          <ac:chgData name="Vickery, Charlotte" userId="S::c.m.v.vickery@exeter.ac.uk::d853a947-fe04-4521-9a26-020317549ce2" providerId="AD" clId="Web-{B607058B-5936-A00D-EAE2-476655F9F7B5}" dt="2023-08-24T07:50:29.811" v="17" actId="20577"/>
          <ac:spMkLst>
            <pc:docMk/>
            <pc:sldMk cId="193203621" sldId="257"/>
            <ac:spMk id="9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Calendar of Locations Term 1 2022-2023</a:t>
            </a:r>
          </a:p>
        </p:txBody>
      </p:sp>
    </p:spTree>
    <p:extLst>
      <p:ext uri="{BB962C8B-B14F-4D97-AF65-F5344CB8AC3E}">
        <p14:creationId xmlns:p14="http://schemas.microsoft.com/office/powerpoint/2010/main" val="126781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Calendar of Locations Term 1 2022-2023</a:t>
            </a:r>
          </a:p>
        </p:txBody>
      </p:sp>
    </p:spTree>
    <p:extLst>
      <p:ext uri="{BB962C8B-B14F-4D97-AF65-F5344CB8AC3E}">
        <p14:creationId xmlns:p14="http://schemas.microsoft.com/office/powerpoint/2010/main" val="3148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Calendar of Locations Term 1 2022-2023</a:t>
            </a:r>
          </a:p>
        </p:txBody>
      </p:sp>
    </p:spTree>
    <p:extLst>
      <p:ext uri="{BB962C8B-B14F-4D97-AF65-F5344CB8AC3E}">
        <p14:creationId xmlns:p14="http://schemas.microsoft.com/office/powerpoint/2010/main" val="420988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28700" y="3990364"/>
            <a:ext cx="11658600" cy="8488693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14500" y="12806412"/>
            <a:ext cx="10287000" cy="588677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35832" y="6078678"/>
            <a:ext cx="11830051" cy="101424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35832" y="16317033"/>
            <a:ext cx="11830051" cy="533365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42975" y="6490689"/>
            <a:ext cx="5829300" cy="154704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944762" y="1298142"/>
            <a:ext cx="11830051" cy="471280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44762" y="5977080"/>
            <a:ext cx="5802512" cy="29292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 b="1"/>
            </a:lvl1pPr>
            <a:lvl2pPr marL="0" indent="685800">
              <a:buSzTx/>
              <a:buFontTx/>
              <a:buNone/>
              <a:defRPr sz="3600" b="1"/>
            </a:lvl2pPr>
            <a:lvl3pPr marL="0" indent="1371600">
              <a:buSzTx/>
              <a:buFontTx/>
              <a:buNone/>
              <a:defRPr sz="3600" b="1"/>
            </a:lvl3pPr>
            <a:lvl4pPr marL="0" indent="2057400">
              <a:buSzTx/>
              <a:buFontTx/>
              <a:buNone/>
              <a:defRPr sz="3600" b="1"/>
            </a:lvl4pPr>
            <a:lvl5pPr marL="0" indent="2743200">
              <a:buSzTx/>
              <a:buFontTx/>
              <a:buNone/>
              <a:defRPr sz="3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943725" y="5977080"/>
            <a:ext cx="5831088" cy="292927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944762" y="1625493"/>
            <a:ext cx="4423768" cy="568923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831087" y="3510620"/>
            <a:ext cx="6943726" cy="1732731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44761" y="7314724"/>
            <a:ext cx="4423769" cy="1355143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944762" y="1625493"/>
            <a:ext cx="4423768" cy="568923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831087" y="3510620"/>
            <a:ext cx="6943726" cy="173273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44762" y="7314724"/>
            <a:ext cx="4423768" cy="1355143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42975" y="1298142"/>
            <a:ext cx="11830050" cy="471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7159" y="23062539"/>
            <a:ext cx="335867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hemed Nights Digital Templates Portrait.pdf" descr="Themed Nights Digital Templates Portra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" y="0"/>
            <a:ext cx="13708858" cy="243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5"/>
          <p:cNvSpPr txBox="1"/>
          <p:nvPr/>
        </p:nvSpPr>
        <p:spPr>
          <a:xfrm>
            <a:off x="1682798" y="8515380"/>
            <a:ext cx="10383843" cy="1198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17th September - TOKYO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 24th September - NORTH AFRICA 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1st October - ROMA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8th October - GERMANY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15th October - ORIENT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22nd October  -WEST AFRICA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29th October - GOA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5th November- DEEP SOUTH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12th November- SEOUL 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19th November- VALENCIA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26th November - CHINA</a:t>
            </a: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Tuesday 3rd December – SCANDINAVIA</a:t>
            </a:r>
            <a:endParaRPr lang="en-GB" dirty="0">
              <a:latin typeface="OUTFIT"/>
            </a:endParaRPr>
          </a:p>
          <a:p>
            <a:pPr>
              <a:lnSpc>
                <a:spcPct val="150000"/>
              </a:lnSpc>
            </a:pPr>
            <a:endParaRPr lang="en-GB" sz="4000" dirty="0">
              <a:latin typeface="Sagona Book"/>
              <a:cs typeface="Calibri"/>
            </a:endParaRPr>
          </a:p>
        </p:txBody>
      </p:sp>
      <p:sp>
        <p:nvSpPr>
          <p:cNvPr id="96" name="TextBox 5"/>
          <p:cNvSpPr txBox="1"/>
          <p:nvPr/>
        </p:nvSpPr>
        <p:spPr>
          <a:xfrm>
            <a:off x="2116336" y="6476052"/>
            <a:ext cx="12021002" cy="227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5450" b="1">
                <a:solidFill>
                  <a:srgbClr val="D94D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7200" dirty="0">
                <a:latin typeface="OUTFIT"/>
              </a:rPr>
              <a:t>Taste Of….</a:t>
            </a:r>
          </a:p>
          <a:p>
            <a:pPr algn="ctr"/>
            <a:r>
              <a:rPr lang="en-GB" sz="4800" dirty="0">
                <a:latin typeface="OUTFIT"/>
              </a:rPr>
              <a:t>Calendar of Cuisines </a:t>
            </a:r>
            <a:endParaRPr sz="480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6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hemed Nights Digital Templates Portrait.pdf" descr="Themed Nights Digital Templates Portra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08858" cy="243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5"/>
          <p:cNvSpPr txBox="1"/>
          <p:nvPr/>
        </p:nvSpPr>
        <p:spPr>
          <a:xfrm>
            <a:off x="523179" y="8397393"/>
            <a:ext cx="13175246" cy="1198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8th January - Koh Sa Mui</a:t>
            </a:r>
            <a:endParaRPr lang="en-GB" dirty="0">
              <a:latin typeface="OUTFIT"/>
            </a:endParaRP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15th January - Argentina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22nd January - Great Britian – North v South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29th January - Vietnam – Lunar New Year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5th February - Cape Town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12th February - Caribbean Islands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19th February - Australia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26th February - Alaska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5th March - Poland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12th March - Celts – St Patrick’s Day</a:t>
            </a:r>
          </a:p>
          <a:p>
            <a:pPr algn="ctr">
              <a:lnSpc>
                <a:spcPct val="150000"/>
              </a:lnSpc>
            </a:pPr>
            <a:r>
              <a:rPr lang="en-GB" sz="4000" dirty="0">
                <a:latin typeface="OUTFIT"/>
                <a:ea typeface="+mn-lt"/>
                <a:cs typeface="+mn-lt"/>
              </a:rPr>
              <a:t>Wednesday 19th March - Mongolia</a:t>
            </a:r>
          </a:p>
          <a:p>
            <a:pPr algn="ctr">
              <a:lnSpc>
                <a:spcPct val="150000"/>
              </a:lnSpc>
            </a:pPr>
            <a:r>
              <a:rPr lang="en-GB" sz="4000">
                <a:latin typeface="OUTFIT"/>
                <a:ea typeface="+mn-lt"/>
                <a:cs typeface="+mn-lt"/>
              </a:rPr>
              <a:t>Wednesday 26th </a:t>
            </a:r>
            <a:r>
              <a:rPr lang="en-GB" sz="4000" dirty="0">
                <a:latin typeface="OUTFIT"/>
                <a:ea typeface="+mn-lt"/>
                <a:cs typeface="+mn-lt"/>
              </a:rPr>
              <a:t>March - New Zealand</a:t>
            </a:r>
          </a:p>
          <a:p>
            <a:pPr>
              <a:lnSpc>
                <a:spcPct val="150000"/>
              </a:lnSpc>
            </a:pPr>
            <a:endParaRPr lang="en-GB" sz="4000" dirty="0">
              <a:latin typeface="Sagona Book"/>
              <a:cs typeface="Calibri"/>
            </a:endParaRPr>
          </a:p>
        </p:txBody>
      </p:sp>
      <p:sp>
        <p:nvSpPr>
          <p:cNvPr id="96" name="TextBox 5"/>
          <p:cNvSpPr txBox="1"/>
          <p:nvPr/>
        </p:nvSpPr>
        <p:spPr>
          <a:xfrm>
            <a:off x="1939355" y="6417058"/>
            <a:ext cx="12021002" cy="227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5450" b="1">
                <a:solidFill>
                  <a:srgbClr val="D94D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7200" dirty="0">
                <a:latin typeface="OUTFIT"/>
              </a:rPr>
              <a:t>Taste Of….</a:t>
            </a:r>
          </a:p>
          <a:p>
            <a:pPr algn="ctr"/>
            <a:r>
              <a:rPr lang="en-GB" sz="4800" dirty="0">
                <a:latin typeface="OUTFIT"/>
              </a:rPr>
              <a:t>Calendar of Cuisines </a:t>
            </a:r>
            <a:endParaRPr sz="4800" dirty="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723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hemed Nights Digital Templates Portrait.pdf" descr="Themed Nights Digital Templates Portra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08858" cy="243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5"/>
          <p:cNvSpPr txBox="1"/>
          <p:nvPr/>
        </p:nvSpPr>
        <p:spPr>
          <a:xfrm>
            <a:off x="523179" y="9525400"/>
            <a:ext cx="12662499" cy="1115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 29th April – Mexico</a:t>
            </a: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</a:rPr>
              <a:t>  </a:t>
            </a:r>
          </a:p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 6th May – Rio</a:t>
            </a:r>
            <a:endParaRPr lang="en-GB" sz="5200" dirty="0">
              <a:latin typeface="Calibri"/>
              <a:ea typeface="+mn-lt"/>
              <a:cs typeface="+mn-lt"/>
            </a:endParaRP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  <a:ea typeface="+mn-lt"/>
                <a:cs typeface="+mn-lt"/>
              </a:rPr>
              <a:t>  </a:t>
            </a:r>
          </a:p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 13th May – Jordon</a:t>
            </a: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  <a:ea typeface="+mn-lt"/>
                <a:cs typeface="+mn-lt"/>
              </a:rPr>
              <a:t>    </a:t>
            </a:r>
          </a:p>
          <a:p>
            <a:pPr algn="ctr">
              <a:lnSpc>
                <a:spcPct val="150000"/>
              </a:lnSpc>
            </a:pPr>
            <a:r>
              <a:rPr lang="en-GB" sz="5200">
                <a:latin typeface="OUTFIT"/>
                <a:ea typeface="+mn-lt"/>
                <a:cs typeface="+mn-lt"/>
              </a:rPr>
              <a:t>Tuesday 20th May – Peru</a:t>
            </a:r>
            <a:endParaRPr lang="en-GB" sz="5200">
              <a:latin typeface="Calibri"/>
              <a:ea typeface="+mn-lt"/>
              <a:cs typeface="+mn-lt"/>
            </a:endParaRPr>
          </a:p>
          <a:p>
            <a:pPr algn="ctr">
              <a:lnSpc>
                <a:spcPct val="150000"/>
              </a:lnSpc>
            </a:pPr>
            <a:r>
              <a:rPr lang="en-GB" sz="3200" dirty="0">
                <a:latin typeface="OUTFIT"/>
              </a:rPr>
              <a:t>   </a:t>
            </a:r>
          </a:p>
          <a:p>
            <a:pPr algn="ctr">
              <a:lnSpc>
                <a:spcPct val="150000"/>
              </a:lnSpc>
            </a:pPr>
            <a:r>
              <a:rPr lang="en-GB" sz="5200" dirty="0">
                <a:latin typeface="OUTFIT"/>
                <a:ea typeface="+mn-lt"/>
                <a:cs typeface="+mn-lt"/>
              </a:rPr>
              <a:t>Tuesday 27th May February – North India</a:t>
            </a:r>
            <a:endParaRPr lang="en-GB" sz="5200" dirty="0"/>
          </a:p>
          <a:p>
            <a:pPr algn="ctr">
              <a:lnSpc>
                <a:spcPct val="150000"/>
              </a:lnSpc>
            </a:pPr>
            <a:endParaRPr lang="en-GB" sz="4000" dirty="0">
              <a:latin typeface="OUTFIT"/>
            </a:endParaRPr>
          </a:p>
          <a:p>
            <a:pPr>
              <a:lnSpc>
                <a:spcPct val="150000"/>
              </a:lnSpc>
            </a:pPr>
            <a:endParaRPr lang="en-GB" sz="4000" dirty="0">
              <a:latin typeface="Sagona Book"/>
              <a:cs typeface="Calibri"/>
            </a:endParaRPr>
          </a:p>
        </p:txBody>
      </p:sp>
      <p:sp>
        <p:nvSpPr>
          <p:cNvPr id="96" name="TextBox 5"/>
          <p:cNvSpPr txBox="1"/>
          <p:nvPr/>
        </p:nvSpPr>
        <p:spPr>
          <a:xfrm>
            <a:off x="856795" y="7274343"/>
            <a:ext cx="12021002" cy="2268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5450" b="1">
                <a:solidFill>
                  <a:srgbClr val="D94D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6000" dirty="0">
                <a:latin typeface="OUTFIT"/>
              </a:rPr>
              <a:t>Taste Of….</a:t>
            </a:r>
          </a:p>
          <a:p>
            <a:pPr algn="ctr"/>
            <a:r>
              <a:rPr lang="en-GB" sz="6000" dirty="0">
                <a:latin typeface="OUTFIT"/>
              </a:rPr>
              <a:t>Calendar of Cuisines </a:t>
            </a:r>
            <a:endParaRPr sz="6000" dirty="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97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ACA4B03B7A5347B9183CD40104D42F" ma:contentTypeVersion="18" ma:contentTypeDescription="Create a new document." ma:contentTypeScope="" ma:versionID="5f24a34e232db9e93e0d2469f86d29d4">
  <xsd:schema xmlns:xsd="http://www.w3.org/2001/XMLSchema" xmlns:xs="http://www.w3.org/2001/XMLSchema" xmlns:p="http://schemas.microsoft.com/office/2006/metadata/properties" xmlns:ns2="111740e2-5f46-46d8-9cfa-922435cc5c0e" xmlns:ns3="c06c01f9-3607-434d-9362-a1f3ff1895cb" targetNamespace="http://schemas.microsoft.com/office/2006/metadata/properties" ma:root="true" ma:fieldsID="ee68c082a5f9896f0d5569946173b459" ns2:_="" ns3:_="">
    <xsd:import namespace="111740e2-5f46-46d8-9cfa-922435cc5c0e"/>
    <xsd:import namespace="c06c01f9-3607-434d-9362-a1f3ff1895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740e2-5f46-46d8-9cfa-922435cc5c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03e67f-0598-4a90-8a4a-cec34b03bf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c01f9-3607-434d-9362-a1f3ff1895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ef8379-449e-44dc-a792-b86ef4668894}" ma:internalName="TaxCatchAll" ma:showField="CatchAllData" ma:web="c06c01f9-3607-434d-9362-a1f3ff1895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c01f9-3607-434d-9362-a1f3ff1895cb" xsi:nil="true"/>
    <lcf76f155ced4ddcb4097134ff3c332f xmlns="111740e2-5f46-46d8-9cfa-922435cc5c0e">
      <Terms xmlns="http://schemas.microsoft.com/office/infopath/2007/PartnerControls"/>
    </lcf76f155ced4ddcb4097134ff3c332f>
    <SharedWithUsers xmlns="c06c01f9-3607-434d-9362-a1f3ff1895cb">
      <UserInfo>
        <DisplayName>Day, Kelly</DisplayName>
        <AccountId>16</AccountId>
        <AccountType/>
      </UserInfo>
      <UserInfo>
        <DisplayName>Vickery, Charlotte</DisplayName>
        <AccountId>43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97F1D4-009E-49FF-89E1-305392BF7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740e2-5f46-46d8-9cfa-922435cc5c0e"/>
    <ds:schemaRef ds:uri="c06c01f9-3607-434d-9362-a1f3ff1895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891EBB-29CE-4474-8ABA-AF5C1749B5CA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111740e2-5f46-46d8-9cfa-922435cc5c0e"/>
    <ds:schemaRef ds:uri="http://purl.org/dc/terms/"/>
    <ds:schemaRef ds:uri="http://schemas.microsoft.com/office/2006/documentManagement/types"/>
    <ds:schemaRef ds:uri="http://purl.org/dc/dcmitype/"/>
    <ds:schemaRef ds:uri="c06c01f9-3607-434d-9362-a1f3ff1895cb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622312-8467-4DFF-B747-755C0383E9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205</Words>
  <Application>Microsoft Office PowerPoint</Application>
  <PresentationFormat>Custom</PresentationFormat>
  <Paragraphs>42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OUTFIT</vt:lpstr>
      <vt:lpstr>Sagona Book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Tarrel, Duncan</dc:creator>
  <cp:lastModifiedBy>Vickery, Charlotte</cp:lastModifiedBy>
  <cp:revision>201</cp:revision>
  <dcterms:modified xsi:type="dcterms:W3CDTF">2024-12-13T08:07:04Z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0x0101009BACA4B03B7A5347B9183CD40104D42F</vt:lpwstr>
  </property>
  <property fmtid="{D5CDD505-2E9C-101B-9397-08002B2CF9AE}" pid="3" name="MediaServiceImageTags">
    <vt:lpwstr/>
  </property>
</Properties>
</file>