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5D9F008-B069-093D-DC58-C4E255198D14}" v="3" dt="2020-03-10T12:03:06.29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4D1D5517-E50C-42CD-B058-4675F7020624}" type="datetimeFigureOut">
              <a:rPr lang="en-GB" smtClean="0"/>
              <a:t>10/03/2020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31D69D-AC0A-4496-ACF9-7E2F72EDFF14}" type="slidenum">
              <a:rPr lang="en-GB" smtClean="0"/>
              <a:t>‹#›</a:t>
            </a:fld>
            <a:endParaRPr lang="en-GB"/>
          </a:p>
        </p:txBody>
      </p:sp>
    </p:spTree>
    <p:extLst>
      <p:ext uri="{BB962C8B-B14F-4D97-AF65-F5344CB8AC3E}">
        <p14:creationId xmlns:p14="http://schemas.microsoft.com/office/powerpoint/2010/main" val="26978147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D1D5517-E50C-42CD-B058-4675F7020624}" type="datetimeFigureOut">
              <a:rPr lang="en-GB" smtClean="0"/>
              <a:t>10/03/2020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31D69D-AC0A-4496-ACF9-7E2F72EDFF14}" type="slidenum">
              <a:rPr lang="en-GB" smtClean="0"/>
              <a:t>‹#›</a:t>
            </a:fld>
            <a:endParaRPr lang="en-GB"/>
          </a:p>
        </p:txBody>
      </p:sp>
    </p:spTree>
    <p:extLst>
      <p:ext uri="{BB962C8B-B14F-4D97-AF65-F5344CB8AC3E}">
        <p14:creationId xmlns:p14="http://schemas.microsoft.com/office/powerpoint/2010/main" val="33089143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D1D5517-E50C-42CD-B058-4675F7020624}" type="datetimeFigureOut">
              <a:rPr lang="en-GB" smtClean="0"/>
              <a:t>10/03/2020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31D69D-AC0A-4496-ACF9-7E2F72EDFF14}" type="slidenum">
              <a:rPr lang="en-GB" smtClean="0"/>
              <a:t>‹#›</a:t>
            </a:fld>
            <a:endParaRPr lang="en-GB"/>
          </a:p>
        </p:txBody>
      </p:sp>
    </p:spTree>
    <p:extLst>
      <p:ext uri="{BB962C8B-B14F-4D97-AF65-F5344CB8AC3E}">
        <p14:creationId xmlns:p14="http://schemas.microsoft.com/office/powerpoint/2010/main" val="2952771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D1D5517-E50C-42CD-B058-4675F7020624}" type="datetimeFigureOut">
              <a:rPr lang="en-GB" smtClean="0"/>
              <a:t>10/03/2020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31D69D-AC0A-4496-ACF9-7E2F72EDFF14}" type="slidenum">
              <a:rPr lang="en-GB" smtClean="0"/>
              <a:t>‹#›</a:t>
            </a:fld>
            <a:endParaRPr lang="en-GB"/>
          </a:p>
        </p:txBody>
      </p:sp>
    </p:spTree>
    <p:extLst>
      <p:ext uri="{BB962C8B-B14F-4D97-AF65-F5344CB8AC3E}">
        <p14:creationId xmlns:p14="http://schemas.microsoft.com/office/powerpoint/2010/main" val="20990065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D1D5517-E50C-42CD-B058-4675F7020624}" type="datetimeFigureOut">
              <a:rPr lang="en-GB" smtClean="0"/>
              <a:t>10/03/2020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31D69D-AC0A-4496-ACF9-7E2F72EDFF14}" type="slidenum">
              <a:rPr lang="en-GB" smtClean="0"/>
              <a:t>‹#›</a:t>
            </a:fld>
            <a:endParaRPr lang="en-GB"/>
          </a:p>
        </p:txBody>
      </p:sp>
    </p:spTree>
    <p:extLst>
      <p:ext uri="{BB962C8B-B14F-4D97-AF65-F5344CB8AC3E}">
        <p14:creationId xmlns:p14="http://schemas.microsoft.com/office/powerpoint/2010/main" val="5729083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4D1D5517-E50C-42CD-B058-4675F7020624}" type="datetimeFigureOut">
              <a:rPr lang="en-GB" smtClean="0"/>
              <a:t>10/03/2020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631D69D-AC0A-4496-ACF9-7E2F72EDFF14}" type="slidenum">
              <a:rPr lang="en-GB" smtClean="0"/>
              <a:t>‹#›</a:t>
            </a:fld>
            <a:endParaRPr lang="en-GB"/>
          </a:p>
        </p:txBody>
      </p:sp>
    </p:spTree>
    <p:extLst>
      <p:ext uri="{BB962C8B-B14F-4D97-AF65-F5344CB8AC3E}">
        <p14:creationId xmlns:p14="http://schemas.microsoft.com/office/powerpoint/2010/main" val="22424884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4D1D5517-E50C-42CD-B058-4675F7020624}" type="datetimeFigureOut">
              <a:rPr lang="en-GB" smtClean="0"/>
              <a:t>10/03/2020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631D69D-AC0A-4496-ACF9-7E2F72EDFF14}" type="slidenum">
              <a:rPr lang="en-GB" smtClean="0"/>
              <a:t>‹#›</a:t>
            </a:fld>
            <a:endParaRPr lang="en-GB"/>
          </a:p>
        </p:txBody>
      </p:sp>
    </p:spTree>
    <p:extLst>
      <p:ext uri="{BB962C8B-B14F-4D97-AF65-F5344CB8AC3E}">
        <p14:creationId xmlns:p14="http://schemas.microsoft.com/office/powerpoint/2010/main" val="4031328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4D1D5517-E50C-42CD-B058-4675F7020624}" type="datetimeFigureOut">
              <a:rPr lang="en-GB" smtClean="0"/>
              <a:t>10/03/2020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631D69D-AC0A-4496-ACF9-7E2F72EDFF14}" type="slidenum">
              <a:rPr lang="en-GB" smtClean="0"/>
              <a:t>‹#›</a:t>
            </a:fld>
            <a:endParaRPr lang="en-GB"/>
          </a:p>
        </p:txBody>
      </p:sp>
    </p:spTree>
    <p:extLst>
      <p:ext uri="{BB962C8B-B14F-4D97-AF65-F5344CB8AC3E}">
        <p14:creationId xmlns:p14="http://schemas.microsoft.com/office/powerpoint/2010/main" val="28168854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1D5517-E50C-42CD-B058-4675F7020624}" type="datetimeFigureOut">
              <a:rPr lang="en-GB" smtClean="0"/>
              <a:t>10/03/2020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631D69D-AC0A-4496-ACF9-7E2F72EDFF14}" type="slidenum">
              <a:rPr lang="en-GB" smtClean="0"/>
              <a:t>‹#›</a:t>
            </a:fld>
            <a:endParaRPr lang="en-GB"/>
          </a:p>
        </p:txBody>
      </p:sp>
    </p:spTree>
    <p:extLst>
      <p:ext uri="{BB962C8B-B14F-4D97-AF65-F5344CB8AC3E}">
        <p14:creationId xmlns:p14="http://schemas.microsoft.com/office/powerpoint/2010/main" val="35033366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D1D5517-E50C-42CD-B058-4675F7020624}" type="datetimeFigureOut">
              <a:rPr lang="en-GB" smtClean="0"/>
              <a:t>10/03/2020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631D69D-AC0A-4496-ACF9-7E2F72EDFF14}" type="slidenum">
              <a:rPr lang="en-GB" smtClean="0"/>
              <a:t>‹#›</a:t>
            </a:fld>
            <a:endParaRPr lang="en-GB"/>
          </a:p>
        </p:txBody>
      </p:sp>
    </p:spTree>
    <p:extLst>
      <p:ext uri="{BB962C8B-B14F-4D97-AF65-F5344CB8AC3E}">
        <p14:creationId xmlns:p14="http://schemas.microsoft.com/office/powerpoint/2010/main" val="543904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D1D5517-E50C-42CD-B058-4675F7020624}" type="datetimeFigureOut">
              <a:rPr lang="en-GB" smtClean="0"/>
              <a:t>10/03/2020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631D69D-AC0A-4496-ACF9-7E2F72EDFF14}" type="slidenum">
              <a:rPr lang="en-GB" smtClean="0"/>
              <a:t>‹#›</a:t>
            </a:fld>
            <a:endParaRPr lang="en-GB"/>
          </a:p>
        </p:txBody>
      </p:sp>
    </p:spTree>
    <p:extLst>
      <p:ext uri="{BB962C8B-B14F-4D97-AF65-F5344CB8AC3E}">
        <p14:creationId xmlns:p14="http://schemas.microsoft.com/office/powerpoint/2010/main" val="23121480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1D5517-E50C-42CD-B058-4675F7020624}" type="datetimeFigureOut">
              <a:rPr lang="en-GB" smtClean="0"/>
              <a:t>10/03/2020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31D69D-AC0A-4496-ACF9-7E2F72EDFF14}" type="slidenum">
              <a:rPr lang="en-GB" smtClean="0"/>
              <a:t>‹#›</a:t>
            </a:fld>
            <a:endParaRPr lang="en-GB"/>
          </a:p>
        </p:txBody>
      </p:sp>
    </p:spTree>
    <p:extLst>
      <p:ext uri="{BB962C8B-B14F-4D97-AF65-F5344CB8AC3E}">
        <p14:creationId xmlns:p14="http://schemas.microsoft.com/office/powerpoint/2010/main" val="39247073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923" y="218814"/>
            <a:ext cx="8042740" cy="1055077"/>
          </a:xfrm>
        </p:spPr>
        <p:txBody>
          <a:bodyPr/>
          <a:lstStyle/>
          <a:p>
            <a:r>
              <a:rPr lang="en-GB" dirty="0">
                <a:effectLst>
                  <a:outerShdw blurRad="38100" dist="38100" dir="2700000" algn="tl">
                    <a:srgbClr val="000000">
                      <a:alpha val="43137"/>
                    </a:srgbClr>
                  </a:outerShdw>
                </a:effectLst>
              </a:rPr>
              <a:t>Show, not Tell</a:t>
            </a:r>
          </a:p>
        </p:txBody>
      </p:sp>
      <p:sp>
        <p:nvSpPr>
          <p:cNvPr id="3" name="Content Placeholder 2"/>
          <p:cNvSpPr>
            <a:spLocks noGrp="1"/>
          </p:cNvSpPr>
          <p:nvPr>
            <p:ph idx="1"/>
          </p:nvPr>
        </p:nvSpPr>
        <p:spPr>
          <a:xfrm>
            <a:off x="745252" y="2818460"/>
            <a:ext cx="8042740" cy="3535168"/>
          </a:xfrm>
          <a:solidFill>
            <a:schemeClr val="bg1"/>
          </a:solidFill>
          <a:ln>
            <a:solidFill>
              <a:schemeClr val="tx1"/>
            </a:solidFill>
          </a:ln>
        </p:spPr>
        <p:txBody>
          <a:bodyPr>
            <a:noAutofit/>
          </a:bodyPr>
          <a:lstStyle/>
          <a:p>
            <a:pPr marL="0" indent="0" algn="just">
              <a:lnSpc>
                <a:spcPts val="2769"/>
              </a:lnSpc>
              <a:spcBef>
                <a:spcPts val="0"/>
              </a:spcBef>
              <a:buNone/>
            </a:pPr>
            <a:r>
              <a:rPr lang="en-GB" sz="1662" dirty="0"/>
              <a:t>At that moment, from outside in the courtyard, came the clatter of horses’ hooves on the cobbles.  The doors of the hall flew open, and before I had time to call for them to be closed, a giant of a man rode in on a towering warhorse that pawed the ground, sides lathered up, tossing its fine head, snorting its fury.  The man swept the hall with terrible eyes, wolfish eyes that froze the courage in a man’s veins, eyes you could not hold with your own.  But it was not the man’s eyes that amazed us most, it was not his size either  -  and I tell you I’d never in my life set eyes on a bigger man – no. It was the colour of him. Green, the man was green from head to foot</a:t>
            </a:r>
            <a:r>
              <a:rPr lang="en-GB" sz="2031" dirty="0"/>
              <a:t>.</a:t>
            </a:r>
          </a:p>
          <a:p>
            <a:pPr marL="0" indent="0" algn="just">
              <a:lnSpc>
                <a:spcPts val="2769"/>
              </a:lnSpc>
              <a:spcBef>
                <a:spcPts val="0"/>
              </a:spcBef>
              <a:buNone/>
            </a:pPr>
            <a:r>
              <a:rPr lang="en-GB" sz="1662" i="1" dirty="0"/>
              <a:t>                   				Arthur, High King of Britain </a:t>
            </a:r>
            <a:r>
              <a:rPr lang="en-GB" sz="1662" dirty="0"/>
              <a:t>by Michael </a:t>
            </a:r>
            <a:r>
              <a:rPr lang="en-GB" sz="1662" dirty="0" err="1"/>
              <a:t>Morpurgo</a:t>
            </a:r>
            <a:endParaRPr lang="en-GB" sz="1662" dirty="0"/>
          </a:p>
        </p:txBody>
      </p:sp>
      <p:sp>
        <p:nvSpPr>
          <p:cNvPr id="5" name="TextBox 4"/>
          <p:cNvSpPr txBox="1"/>
          <p:nvPr/>
        </p:nvSpPr>
        <p:spPr>
          <a:xfrm>
            <a:off x="745252" y="1446012"/>
            <a:ext cx="2592288" cy="1200329"/>
          </a:xfrm>
          <a:prstGeom prst="rect">
            <a:avLst/>
          </a:prstGeom>
          <a:solidFill>
            <a:srgbClr val="FF3300"/>
          </a:solidFill>
          <a:ln>
            <a:solidFill>
              <a:schemeClr val="tx1"/>
            </a:solidFill>
          </a:ln>
        </p:spPr>
        <p:txBody>
          <a:bodyPr wrap="square" rtlCol="0">
            <a:spAutoFit/>
          </a:bodyPr>
          <a:lstStyle/>
          <a:p>
            <a:pPr algn="ctr"/>
            <a:r>
              <a:rPr lang="en-GB" dirty="0">
                <a:latin typeface="Arial" panose="020B0604020202020204" pitchFamily="34" charset="0"/>
                <a:cs typeface="Arial" panose="020B0604020202020204" pitchFamily="34" charset="0"/>
              </a:rPr>
              <a:t>What does the physical description of the man and his horse suggest about his character?</a:t>
            </a:r>
          </a:p>
        </p:txBody>
      </p:sp>
      <p:sp>
        <p:nvSpPr>
          <p:cNvPr id="6" name="TextBox 5"/>
          <p:cNvSpPr txBox="1"/>
          <p:nvPr/>
        </p:nvSpPr>
        <p:spPr>
          <a:xfrm>
            <a:off x="6182097" y="1446011"/>
            <a:ext cx="2459350" cy="1200329"/>
          </a:xfrm>
          <a:prstGeom prst="rect">
            <a:avLst/>
          </a:prstGeom>
          <a:solidFill>
            <a:srgbClr val="92D050"/>
          </a:solidFill>
          <a:ln>
            <a:solidFill>
              <a:schemeClr val="tx1"/>
            </a:solidFill>
          </a:ln>
        </p:spPr>
        <p:txBody>
          <a:bodyPr wrap="square" rtlCol="0">
            <a:spAutoFit/>
          </a:bodyPr>
          <a:lstStyle/>
          <a:p>
            <a:pPr algn="ctr"/>
            <a:r>
              <a:rPr lang="en-GB" dirty="0"/>
              <a:t>What does the description of how the man arrives suggest about his character?</a:t>
            </a:r>
          </a:p>
        </p:txBody>
      </p:sp>
      <p:sp>
        <p:nvSpPr>
          <p:cNvPr id="7" name="TextBox 6"/>
          <p:cNvSpPr txBox="1"/>
          <p:nvPr/>
        </p:nvSpPr>
        <p:spPr>
          <a:xfrm>
            <a:off x="3532578" y="1446012"/>
            <a:ext cx="2326412" cy="1200329"/>
          </a:xfrm>
          <a:prstGeom prst="rect">
            <a:avLst/>
          </a:prstGeom>
          <a:solidFill>
            <a:srgbClr val="6699FF"/>
          </a:solidFill>
          <a:ln>
            <a:solidFill>
              <a:schemeClr val="tx1"/>
            </a:solidFill>
          </a:ln>
        </p:spPr>
        <p:txBody>
          <a:bodyPr wrap="square" rtlCol="0">
            <a:spAutoFit/>
          </a:bodyPr>
          <a:lstStyle/>
          <a:p>
            <a:pPr algn="ctr"/>
            <a:r>
              <a:rPr lang="en-GB" dirty="0"/>
              <a:t>What might a reader think about a man who is completely green?</a:t>
            </a:r>
          </a:p>
        </p:txBody>
      </p:sp>
      <p:sp>
        <p:nvSpPr>
          <p:cNvPr id="4" name="TextBox 3"/>
          <p:cNvSpPr txBox="1"/>
          <p:nvPr/>
        </p:nvSpPr>
        <p:spPr>
          <a:xfrm>
            <a:off x="8983030" y="1621625"/>
            <a:ext cx="2715491" cy="4524315"/>
          </a:xfrm>
          <a:prstGeom prst="rect">
            <a:avLst/>
          </a:prstGeom>
          <a:solidFill>
            <a:schemeClr val="accent4">
              <a:lumMod val="40000"/>
              <a:lumOff val="60000"/>
            </a:schemeClr>
          </a:solidFill>
          <a:ln>
            <a:solidFill>
              <a:schemeClr val="tx1"/>
            </a:solidFill>
          </a:ln>
        </p:spPr>
        <p:txBody>
          <a:bodyPr wrap="square" rtlCol="0" anchor="t">
            <a:spAutoFit/>
          </a:bodyPr>
          <a:lstStyle/>
          <a:p>
            <a:pPr algn="ctr"/>
            <a:r>
              <a:rPr lang="en-GB" b="1" i="1" dirty="0"/>
              <a:t>Tips for Teachers</a:t>
            </a:r>
          </a:p>
          <a:p>
            <a:endParaRPr lang="en-GB" dirty="0"/>
          </a:p>
          <a:p>
            <a:r>
              <a:rPr lang="en-GB" dirty="0"/>
              <a:t>Here, students are given targeted questions on a piece of text to discuss in pairs or groups. </a:t>
            </a:r>
          </a:p>
          <a:p>
            <a:endParaRPr lang="en-GB" dirty="0"/>
          </a:p>
          <a:p>
            <a:r>
              <a:rPr lang="en-GB" dirty="0"/>
              <a:t>This is also a way to model the types of questions that peers might ask each other about their choices. </a:t>
            </a:r>
          </a:p>
          <a:p>
            <a:endParaRPr lang="en-GB" dirty="0"/>
          </a:p>
          <a:p>
            <a:r>
              <a:rPr lang="en-GB" dirty="0"/>
              <a:t>Note how the questions encourage students to </a:t>
            </a:r>
            <a:r>
              <a:rPr lang="en-GB" b="1" dirty="0"/>
              <a:t>verbalise</a:t>
            </a:r>
            <a:r>
              <a:rPr lang="en-GB" dirty="0"/>
              <a:t> the effect of writing choices. </a:t>
            </a:r>
          </a:p>
        </p:txBody>
      </p:sp>
    </p:spTree>
    <p:extLst>
      <p:ext uri="{BB962C8B-B14F-4D97-AF65-F5344CB8AC3E}">
        <p14:creationId xmlns:p14="http://schemas.microsoft.com/office/powerpoint/2010/main" val="345382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260</Words>
  <Application>Microsoft Office PowerPoint</Application>
  <PresentationFormat>Widescreen</PresentationFormat>
  <Paragraphs>13</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Show, not Tell</vt:lpstr>
    </vt:vector>
  </TitlesOfParts>
  <Company>University of Exeter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Show, not Tell</dc:title>
  <dc:creator>Newman, Ruth</dc:creator>
  <cp:lastModifiedBy>Newman, Ruth</cp:lastModifiedBy>
  <cp:revision>4</cp:revision>
  <dcterms:created xsi:type="dcterms:W3CDTF">2020-03-09T13:57:13Z</dcterms:created>
  <dcterms:modified xsi:type="dcterms:W3CDTF">2020-03-10T15:20:41Z</dcterms:modified>
</cp:coreProperties>
</file>