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F0C800-60A5-ECA5-03A3-C4638BD9B00B}" v="6" dt="2020-03-10T11:52:55.8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6FFE45-F624-4D73-B44A-9288711B5616}" type="datetimeFigureOut">
              <a:rPr lang="en-GB" smtClean="0"/>
              <a:t>10/03/2020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02A7C-5DAE-4F8B-9F30-8A5F1793D318}" type="slidenum">
              <a:rPr lang="en-GB" smtClean="0"/>
              <a:t>‹#›</a:t>
            </a:fld>
            <a:endParaRPr lang="en-GB"/>
          </a:p>
        </p:txBody>
      </p:sp>
    </p:spTree>
    <p:extLst>
      <p:ext uri="{BB962C8B-B14F-4D97-AF65-F5344CB8AC3E}">
        <p14:creationId xmlns:p14="http://schemas.microsoft.com/office/powerpoint/2010/main" val="459792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8A1B173-494A-4405-BE01-BFC9AEC53747}" type="slidenum">
              <a:rPr lang="en-GB" smtClean="0"/>
              <a:pPr/>
              <a:t>1</a:t>
            </a:fld>
            <a:endParaRPr lang="en-GB"/>
          </a:p>
        </p:txBody>
      </p:sp>
    </p:spTree>
    <p:extLst>
      <p:ext uri="{BB962C8B-B14F-4D97-AF65-F5344CB8AC3E}">
        <p14:creationId xmlns:p14="http://schemas.microsoft.com/office/powerpoint/2010/main" val="4021468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655525E-A407-4413-AF96-873ABD81E46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424844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55525E-A407-4413-AF96-873ABD81E46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2687201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55525E-A407-4413-AF96-873ABD81E46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4080743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55525E-A407-4413-AF96-873ABD81E46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2114517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55525E-A407-4413-AF96-873ABD81E46E}"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3856944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655525E-A407-4413-AF96-873ABD81E46E}"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1033450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655525E-A407-4413-AF96-873ABD81E46E}" type="datetimeFigureOut">
              <a:rPr lang="en-GB" smtClean="0"/>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140008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655525E-A407-4413-AF96-873ABD81E46E}" type="datetimeFigureOut">
              <a:rPr lang="en-GB" smtClean="0"/>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695867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55525E-A407-4413-AF96-873ABD81E46E}" type="datetimeFigureOut">
              <a:rPr lang="en-GB" smtClean="0"/>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3123269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55525E-A407-4413-AF96-873ABD81E46E}"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3497336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55525E-A407-4413-AF96-873ABD81E46E}"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72BBE-6D0D-4DA0-84B0-0F0B90D102BE}" type="slidenum">
              <a:rPr lang="en-GB" smtClean="0"/>
              <a:t>‹#›</a:t>
            </a:fld>
            <a:endParaRPr lang="en-GB"/>
          </a:p>
        </p:txBody>
      </p:sp>
    </p:spTree>
    <p:extLst>
      <p:ext uri="{BB962C8B-B14F-4D97-AF65-F5344CB8AC3E}">
        <p14:creationId xmlns:p14="http://schemas.microsoft.com/office/powerpoint/2010/main" val="2786677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5525E-A407-4413-AF96-873ABD81E46E}" type="datetimeFigureOut">
              <a:rPr lang="en-GB" smtClean="0"/>
              <a:t>10/03/2020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72BBE-6D0D-4DA0-84B0-0F0B90D102BE}" type="slidenum">
              <a:rPr lang="en-GB" smtClean="0"/>
              <a:t>‹#›</a:t>
            </a:fld>
            <a:endParaRPr lang="en-GB"/>
          </a:p>
        </p:txBody>
      </p:sp>
    </p:spTree>
    <p:extLst>
      <p:ext uri="{BB962C8B-B14F-4D97-AF65-F5344CB8AC3E}">
        <p14:creationId xmlns:p14="http://schemas.microsoft.com/office/powerpoint/2010/main" val="344010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338" y="293077"/>
            <a:ext cx="9144000" cy="1055077"/>
          </a:xfrm>
        </p:spPr>
        <p:txBody>
          <a:bodyPr>
            <a:noAutofit/>
          </a:bodyPr>
          <a:lstStyle/>
          <a:p>
            <a:r>
              <a:rPr lang="en-GB">
                <a:effectLst>
                  <a:outerShdw blurRad="38100" dist="38100" dir="2700000" algn="tl">
                    <a:srgbClr val="000000">
                      <a:alpha val="43137"/>
                    </a:srgbClr>
                  </a:outerShdw>
                </a:effectLst>
              </a:rPr>
              <a:t>Transforming Texts: </a:t>
            </a:r>
            <a:r>
              <a:rPr lang="en-GB" i="1">
                <a:effectLst>
                  <a:outerShdw blurRad="38100" dist="38100" dir="2700000" algn="tl">
                    <a:srgbClr val="000000">
                      <a:alpha val="43137"/>
                    </a:srgbClr>
                  </a:outerShdw>
                </a:effectLst>
              </a:rPr>
              <a:t>Think of an Eel</a:t>
            </a:r>
          </a:p>
        </p:txBody>
      </p:sp>
      <p:sp>
        <p:nvSpPr>
          <p:cNvPr id="3" name="Content Placeholder 2"/>
          <p:cNvSpPr>
            <a:spLocks noGrp="1"/>
          </p:cNvSpPr>
          <p:nvPr>
            <p:ph idx="1"/>
          </p:nvPr>
        </p:nvSpPr>
        <p:spPr>
          <a:xfrm>
            <a:off x="441338" y="1462240"/>
            <a:ext cx="8140974" cy="1164111"/>
          </a:xfrm>
          <a:solidFill>
            <a:srgbClr val="D5EFFF"/>
          </a:solidFill>
          <a:ln>
            <a:solidFill>
              <a:schemeClr val="tx1"/>
            </a:solidFill>
          </a:ln>
        </p:spPr>
        <p:txBody>
          <a:bodyPr>
            <a:normAutofit/>
          </a:bodyPr>
          <a:lstStyle/>
          <a:p>
            <a:pPr marL="76202" indent="0">
              <a:lnSpc>
                <a:spcPts val="2400"/>
              </a:lnSpc>
              <a:buNone/>
            </a:pPr>
            <a:r>
              <a:rPr lang="en-GB" sz="1846" i="1">
                <a:latin typeface="Arial" panose="020B0604020202020204" pitchFamily="34" charset="0"/>
                <a:cs typeface="Arial" panose="020B0604020202020204" pitchFamily="34" charset="0"/>
              </a:rPr>
              <a:t>After eighty days’ swimming, not eating, not sleeping, eel’s long, winding body is worn out and wasted. He spills the new life carried deep in his belly, then sinks through the sea like a used silver wrapper. </a:t>
            </a:r>
          </a:p>
          <a:p>
            <a:pPr marL="76202" indent="0">
              <a:lnSpc>
                <a:spcPts val="2400"/>
              </a:lnSpc>
              <a:buNone/>
            </a:pPr>
            <a:endParaRPr lang="en-GB" sz="1662" i="1">
              <a:latin typeface="Arial" panose="020B0604020202020204" pitchFamily="34" charset="0"/>
              <a:cs typeface="Arial" panose="020B0604020202020204" pitchFamily="34" charset="0"/>
            </a:endParaRPr>
          </a:p>
        </p:txBody>
      </p:sp>
      <p:sp>
        <p:nvSpPr>
          <p:cNvPr id="4" name="TextBox 3"/>
          <p:cNvSpPr txBox="1"/>
          <p:nvPr/>
        </p:nvSpPr>
        <p:spPr>
          <a:xfrm>
            <a:off x="441338" y="2740437"/>
            <a:ext cx="8140974" cy="3703578"/>
          </a:xfrm>
          <a:prstGeom prst="rect">
            <a:avLst/>
          </a:prstGeom>
          <a:noFill/>
        </p:spPr>
        <p:txBody>
          <a:bodyPr wrap="square" rtlCol="0">
            <a:spAutoFit/>
          </a:bodyPr>
          <a:lstStyle/>
          <a:p>
            <a:pPr>
              <a:lnSpc>
                <a:spcPts val="2585"/>
              </a:lnSpc>
            </a:pPr>
            <a:r>
              <a:rPr lang="en-GB" sz="1846" u="sng"/>
              <a:t>Collaborative Writing in Pairs:</a:t>
            </a:r>
          </a:p>
          <a:p>
            <a:pPr marL="263776" indent="-263776">
              <a:lnSpc>
                <a:spcPts val="2585"/>
              </a:lnSpc>
              <a:buFont typeface="Wingdings" panose="05000000000000000000" pitchFamily="2" charset="2"/>
              <a:buChar char="Ø"/>
            </a:pPr>
            <a:r>
              <a:rPr lang="en-GB" sz="1846"/>
              <a:t>Rewrite this extract like a scientist</a:t>
            </a:r>
          </a:p>
          <a:p>
            <a:pPr>
              <a:lnSpc>
                <a:spcPts val="2585"/>
              </a:lnSpc>
            </a:pPr>
            <a:endParaRPr lang="en-GB" sz="1846" i="1">
              <a:solidFill>
                <a:srgbClr val="FF0000"/>
              </a:solidFill>
              <a:latin typeface="Arial" panose="020B0604020202020204" pitchFamily="34" charset="0"/>
              <a:cs typeface="Arial" panose="020B0604020202020204" pitchFamily="34" charset="0"/>
            </a:endParaRPr>
          </a:p>
          <a:p>
            <a:pPr>
              <a:lnSpc>
                <a:spcPts val="2585"/>
              </a:lnSpc>
            </a:pPr>
            <a:r>
              <a:rPr lang="en-GB" sz="1846" i="1">
                <a:solidFill>
                  <a:srgbClr val="FF0000"/>
                </a:solidFill>
                <a:latin typeface="Arial" panose="020B0604020202020204" pitchFamily="34" charset="0"/>
                <a:cs typeface="Arial" panose="020B0604020202020204" pitchFamily="34" charset="0"/>
              </a:rPr>
              <a:t>The eel swims for eighty days, with no food or sleep, and his body becomes wasted. When he reaches the Sargasso Sea, the male fertilizes the female’s eggs, and then dies.</a:t>
            </a:r>
          </a:p>
          <a:p>
            <a:pPr marL="263776" indent="-263776">
              <a:lnSpc>
                <a:spcPts val="2585"/>
              </a:lnSpc>
              <a:buFont typeface="Wingdings" panose="05000000000000000000" pitchFamily="2" charset="2"/>
              <a:buChar char="Ø"/>
            </a:pPr>
            <a:endParaRPr lang="en-GB" sz="1846"/>
          </a:p>
          <a:p>
            <a:pPr>
              <a:lnSpc>
                <a:spcPts val="2585"/>
              </a:lnSpc>
            </a:pPr>
            <a:r>
              <a:rPr lang="en-GB" sz="1846" u="sng"/>
              <a:t>Talk task:</a:t>
            </a:r>
          </a:p>
          <a:p>
            <a:pPr>
              <a:lnSpc>
                <a:spcPts val="2585"/>
              </a:lnSpc>
            </a:pPr>
            <a:r>
              <a:rPr lang="en-GB" sz="1846">
                <a:latin typeface="Arial" panose="020B0604020202020204" pitchFamily="34" charset="0"/>
                <a:cs typeface="Arial" panose="020B0604020202020204" pitchFamily="34" charset="0"/>
              </a:rPr>
              <a:t>What transformations have you made to alter the lyrical description into a scientific description? Could any other changes be made?</a:t>
            </a:r>
            <a:endParaRPr lang="en-GB" sz="1846"/>
          </a:p>
          <a:p>
            <a:endParaRPr lang="en-GB"/>
          </a:p>
        </p:txBody>
      </p:sp>
      <p:sp>
        <p:nvSpPr>
          <p:cNvPr id="5" name="TextBox 4"/>
          <p:cNvSpPr txBox="1"/>
          <p:nvPr/>
        </p:nvSpPr>
        <p:spPr>
          <a:xfrm>
            <a:off x="8959273" y="257706"/>
            <a:ext cx="2604655" cy="6463308"/>
          </a:xfrm>
          <a:prstGeom prst="rect">
            <a:avLst/>
          </a:prstGeom>
          <a:solidFill>
            <a:schemeClr val="accent4">
              <a:lumMod val="40000"/>
              <a:lumOff val="60000"/>
            </a:schemeClr>
          </a:solidFill>
          <a:ln>
            <a:solidFill>
              <a:schemeClr val="tx1"/>
            </a:solidFill>
          </a:ln>
        </p:spPr>
        <p:txBody>
          <a:bodyPr wrap="square" rtlCol="0" anchor="t">
            <a:spAutoFit/>
          </a:bodyPr>
          <a:lstStyle/>
          <a:p>
            <a:pPr algn="ctr"/>
            <a:r>
              <a:rPr lang="en-GB" b="1" i="1"/>
              <a:t>Tips for Teachers</a:t>
            </a:r>
          </a:p>
          <a:p>
            <a:endParaRPr lang="en-GB"/>
          </a:p>
          <a:p>
            <a:r>
              <a:rPr lang="en-GB"/>
              <a:t>This is an example of a collaborative writing task that asks students to rewrite an authentic piece of text in a different style – here, changing the text from literary to scientific. </a:t>
            </a:r>
          </a:p>
          <a:p>
            <a:endParaRPr lang="en-GB"/>
          </a:p>
          <a:p>
            <a:r>
              <a:rPr lang="en-GB"/>
              <a:t>As always, it’s the talk that happens </a:t>
            </a:r>
            <a:r>
              <a:rPr lang="en-GB" i="1"/>
              <a:t>around</a:t>
            </a:r>
            <a:r>
              <a:rPr lang="en-GB"/>
              <a:t> this task that’s really important. Remind students as they write to read their text out loud and to discuss their choices. </a:t>
            </a:r>
          </a:p>
          <a:p>
            <a:endParaRPr lang="en-GB"/>
          </a:p>
          <a:p>
            <a:r>
              <a:rPr lang="en-GB"/>
              <a:t>You could ask questions like this to prompt discussion.</a:t>
            </a:r>
          </a:p>
        </p:txBody>
      </p:sp>
      <p:cxnSp>
        <p:nvCxnSpPr>
          <p:cNvPr id="11" name="Straight Arrow Connector 10"/>
          <p:cNvCxnSpPr/>
          <p:nvPr/>
        </p:nvCxnSpPr>
        <p:spPr>
          <a:xfrm flipH="1">
            <a:off x="8285018" y="5588000"/>
            <a:ext cx="600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2144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Transforming Texts: Think of an Eel</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Transforming Texts: Think of an Eel</dc:title>
  <dc:creator>Newman, Ruth</dc:creator>
  <cp:revision>2</cp:revision>
  <dcterms:created xsi:type="dcterms:W3CDTF">2020-03-09T13:52:57Z</dcterms:created>
  <dcterms:modified xsi:type="dcterms:W3CDTF">2020-03-10T15:22:31Z</dcterms:modified>
</cp:coreProperties>
</file>