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FF99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89D51-0AC1-4240-B7F5-B3B14B81C539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CC9B-9F12-4003-9BB8-1CA6C22D4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0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7168-BB62-460D-914F-442A57389B18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5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CED1-B2E9-496A-8D50-A83EAC4B644C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35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11F-CDD2-4DB3-931A-AD6D55C4B5E7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7932-397A-48BA-919C-0C4D7E75FAFA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1755-6185-48B2-AF78-A4F06D3A3A01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4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9F8F-6CF6-4278-950F-FB0487AD8433}" type="datetime1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4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9372-DCAA-4FC3-A7D8-5D55B863916C}" type="datetime1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2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8D61-DF8F-458A-8A7E-C2B8DF4E1986}" type="datetime1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6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9DE9-CEAA-4FA7-8EDB-73B0DB4D035D}" type="datetime1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F5D2-CFEC-4CBD-B3BA-477A57057D7A}" type="datetime1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E283-6D45-4DFC-8AE9-642DE7486F9E}" type="datetime1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6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A67E-1608-475B-B917-74E8FE9D4890}" type="datetime1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C262-1C5E-4DEE-B242-8347B267C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8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elephant+babies&amp;source=images&amp;cd=&amp;cad=rja&amp;docid=dzJKNuS3sblpCM&amp;tbnid=nVInYDF8F-WdqM:&amp;ved=0CAUQjRw&amp;url=http://www.mirror.co.uk/news/uk-news/animal-friday-motherly-love-in-the-animal-764104&amp;ei=Rxh0UbiSG8qx0QXcx4DAAQ&amp;bvm=bv.45512109,d.d2k&amp;psig=AFQjCNH2NdAD_m0zHcOq6GubNHBx6X_Iwg&amp;ust=136664912830949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Writing to Change the World!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Save the Tiger!</a:t>
            </a:r>
          </a:p>
        </p:txBody>
      </p:sp>
    </p:spTree>
    <p:extLst>
      <p:ext uri="{BB962C8B-B14F-4D97-AF65-F5344CB8AC3E}">
        <p14:creationId xmlns:p14="http://schemas.microsoft.com/office/powerpoint/2010/main" val="388935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37"/>
            <a:ext cx="9144000" cy="67317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3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Inside the forest, a majestic tiger stirs.  Stretching and yawning, she emerges from her resting place and pads silently down to the riverbank to drink.  Her two young cubs follow, wrestling each other in a </a:t>
            </a:r>
            <a:r>
              <a:rPr lang="en-GB" sz="2400" dirty="0" err="1"/>
              <a:t>stripey</a:t>
            </a:r>
            <a:r>
              <a:rPr lang="en-GB" sz="2400" dirty="0"/>
              <a:t> tumble as they reach the water’s edge. A pair of </a:t>
            </a:r>
            <a:r>
              <a:rPr lang="en-GB" sz="2400" dirty="0" err="1"/>
              <a:t>sarus</a:t>
            </a:r>
            <a:r>
              <a:rPr lang="en-GB" sz="2400" dirty="0"/>
              <a:t> cranes take flight at the sudden disturbance.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ts val="4000"/>
              </a:lnSpc>
              <a:buNone/>
            </a:pPr>
            <a:r>
              <a:rPr lang="en-GB" sz="2400" dirty="0"/>
              <a:t>Inside the forest, </a:t>
            </a:r>
            <a:r>
              <a:rPr lang="en-GB" sz="2400" u="sng" dirty="0"/>
              <a:t>a </a:t>
            </a:r>
            <a:r>
              <a:rPr lang="en-GB" sz="2400" u="sng" dirty="0">
                <a:solidFill>
                  <a:srgbClr val="0070C0"/>
                </a:solidFill>
              </a:rPr>
              <a:t>majestic</a:t>
            </a:r>
            <a:r>
              <a:rPr lang="en-GB" sz="2400" u="sng" dirty="0"/>
              <a:t> </a:t>
            </a:r>
            <a:r>
              <a:rPr lang="en-GB" sz="2400" u="sng" dirty="0">
                <a:solidFill>
                  <a:srgbClr val="FF0000"/>
                </a:solidFill>
              </a:rPr>
              <a:t>tiger</a:t>
            </a:r>
            <a:r>
              <a:rPr lang="en-GB" sz="2400" u="sng" dirty="0"/>
              <a:t> </a:t>
            </a:r>
            <a:r>
              <a:rPr lang="en-GB" sz="2400" dirty="0"/>
              <a:t>stirs.  Stretching and yawning, she emerges from </a:t>
            </a:r>
            <a:r>
              <a:rPr lang="en-GB" sz="2400" u="sng" dirty="0"/>
              <a:t>her </a:t>
            </a:r>
            <a:r>
              <a:rPr lang="en-GB" sz="2400" u="sng" dirty="0">
                <a:solidFill>
                  <a:srgbClr val="0070C0"/>
                </a:solidFill>
              </a:rPr>
              <a:t>resting</a:t>
            </a:r>
            <a:r>
              <a:rPr lang="en-GB" sz="2400" u="sng" dirty="0"/>
              <a:t> </a:t>
            </a:r>
            <a:r>
              <a:rPr lang="en-GB" sz="2400" u="sng" dirty="0">
                <a:solidFill>
                  <a:srgbClr val="FF0000"/>
                </a:solidFill>
              </a:rPr>
              <a:t>place</a:t>
            </a:r>
            <a:r>
              <a:rPr lang="en-GB" sz="2400" u="sng" dirty="0"/>
              <a:t> </a:t>
            </a:r>
            <a:r>
              <a:rPr lang="en-GB" sz="2400" dirty="0"/>
              <a:t>and pads silently down to the riverbank to drink.  </a:t>
            </a:r>
            <a:r>
              <a:rPr lang="en-GB" sz="2400" u="sng" dirty="0"/>
              <a:t>Her </a:t>
            </a:r>
            <a:r>
              <a:rPr lang="en-GB" sz="2400" u="sng" dirty="0">
                <a:solidFill>
                  <a:srgbClr val="0070C0"/>
                </a:solidFill>
              </a:rPr>
              <a:t>two young </a:t>
            </a:r>
            <a:r>
              <a:rPr lang="en-GB" sz="2400" u="sng" dirty="0">
                <a:solidFill>
                  <a:srgbClr val="FF0000"/>
                </a:solidFill>
              </a:rPr>
              <a:t>cubs</a:t>
            </a:r>
            <a:r>
              <a:rPr lang="en-GB" sz="2400" u="sng" dirty="0"/>
              <a:t> </a:t>
            </a:r>
            <a:r>
              <a:rPr lang="en-GB" sz="2400" dirty="0"/>
              <a:t>follow, wrestling each other in </a:t>
            </a:r>
            <a:r>
              <a:rPr lang="en-GB" sz="2400" u="sng" dirty="0"/>
              <a:t>a </a:t>
            </a:r>
            <a:r>
              <a:rPr lang="en-GB" sz="2400" u="sng" dirty="0" err="1">
                <a:solidFill>
                  <a:srgbClr val="0070C0"/>
                </a:solidFill>
              </a:rPr>
              <a:t>stripey</a:t>
            </a:r>
            <a:r>
              <a:rPr lang="en-GB" sz="2400" u="sng" dirty="0"/>
              <a:t> </a:t>
            </a:r>
            <a:r>
              <a:rPr lang="en-GB" sz="2400" u="sng" dirty="0">
                <a:solidFill>
                  <a:srgbClr val="FF0000"/>
                </a:solidFill>
              </a:rPr>
              <a:t>tumble</a:t>
            </a:r>
            <a:r>
              <a:rPr lang="en-GB" sz="2400" u="sng" dirty="0"/>
              <a:t> </a:t>
            </a:r>
            <a:r>
              <a:rPr lang="en-GB" sz="2400" dirty="0"/>
              <a:t>as they reach the water’s edge. </a:t>
            </a:r>
            <a:r>
              <a:rPr lang="en-GB" sz="2400" u="sng" dirty="0"/>
              <a:t>A </a:t>
            </a:r>
            <a:r>
              <a:rPr lang="en-GB" sz="2400" u="sng" dirty="0">
                <a:solidFill>
                  <a:srgbClr val="0070C0"/>
                </a:solidFill>
              </a:rPr>
              <a:t>pair of </a:t>
            </a:r>
            <a:r>
              <a:rPr lang="en-GB" sz="2400" u="sng" dirty="0" err="1">
                <a:solidFill>
                  <a:srgbClr val="0070C0"/>
                </a:solidFill>
              </a:rPr>
              <a:t>sarus</a:t>
            </a:r>
            <a:r>
              <a:rPr lang="en-GB" sz="2400" u="sng" dirty="0">
                <a:solidFill>
                  <a:srgbClr val="0070C0"/>
                </a:solidFill>
              </a:rPr>
              <a:t> </a:t>
            </a:r>
            <a:r>
              <a:rPr lang="en-GB" sz="2400" u="sng" dirty="0">
                <a:solidFill>
                  <a:srgbClr val="FF0000"/>
                </a:solidFill>
              </a:rPr>
              <a:t>cranes</a:t>
            </a:r>
            <a:r>
              <a:rPr lang="en-GB" sz="2400" dirty="0"/>
              <a:t> take flight at </a:t>
            </a:r>
            <a:r>
              <a:rPr lang="en-GB" sz="2400" u="sng" dirty="0"/>
              <a:t>the </a:t>
            </a:r>
            <a:r>
              <a:rPr lang="en-GB" sz="2400" u="sng" dirty="0">
                <a:solidFill>
                  <a:srgbClr val="0070C0"/>
                </a:solidFill>
              </a:rPr>
              <a:t>sudden</a:t>
            </a:r>
            <a:r>
              <a:rPr lang="en-GB" sz="2400" u="sng" dirty="0"/>
              <a:t> </a:t>
            </a:r>
            <a:r>
              <a:rPr lang="en-GB" sz="2400" u="sng" dirty="0">
                <a:solidFill>
                  <a:srgbClr val="FF0000"/>
                </a:solidFill>
              </a:rPr>
              <a:t>disturbance</a:t>
            </a:r>
            <a:r>
              <a:rPr lang="en-GB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z="1400" smtClean="0"/>
              <a:t>4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7983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Inside the forest, a majestic tiger </a:t>
            </a:r>
            <a:r>
              <a:rPr lang="en-GB" sz="2400" dirty="0">
                <a:solidFill>
                  <a:srgbClr val="00B050"/>
                </a:solidFill>
              </a:rPr>
              <a:t>stirs</a:t>
            </a:r>
            <a:r>
              <a:rPr lang="en-GB" sz="2400" dirty="0"/>
              <a:t>.  </a:t>
            </a:r>
            <a:r>
              <a:rPr lang="en-GB" sz="2400" dirty="0">
                <a:solidFill>
                  <a:srgbClr val="00B050"/>
                </a:solidFill>
              </a:rPr>
              <a:t>Stretching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B050"/>
                </a:solidFill>
              </a:rPr>
              <a:t>yawning,</a:t>
            </a:r>
            <a:r>
              <a:rPr lang="en-GB" sz="2400" dirty="0"/>
              <a:t> she </a:t>
            </a:r>
            <a:r>
              <a:rPr lang="en-GB" sz="2400" dirty="0">
                <a:solidFill>
                  <a:srgbClr val="00B050"/>
                </a:solidFill>
              </a:rPr>
              <a:t>emerges</a:t>
            </a:r>
            <a:r>
              <a:rPr lang="en-GB" sz="2400" dirty="0"/>
              <a:t> from her resting place and </a:t>
            </a:r>
            <a:r>
              <a:rPr lang="en-GB" sz="2400" dirty="0">
                <a:solidFill>
                  <a:srgbClr val="00B050"/>
                </a:solidFill>
              </a:rPr>
              <a:t>pads</a:t>
            </a:r>
            <a:r>
              <a:rPr lang="en-GB" sz="2400" dirty="0"/>
              <a:t> silently down to the riverbank to drink.  Her two young cubs </a:t>
            </a:r>
            <a:r>
              <a:rPr lang="en-GB" sz="2400" dirty="0">
                <a:solidFill>
                  <a:srgbClr val="00B050"/>
                </a:solidFill>
              </a:rPr>
              <a:t>follow,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B050"/>
                </a:solidFill>
              </a:rPr>
              <a:t>wrestling </a:t>
            </a:r>
            <a:r>
              <a:rPr lang="en-GB" sz="2400" dirty="0"/>
              <a:t>each other in a </a:t>
            </a:r>
            <a:r>
              <a:rPr lang="en-GB" sz="2400" dirty="0" err="1"/>
              <a:t>stripey</a:t>
            </a:r>
            <a:r>
              <a:rPr lang="en-GB" sz="2400" dirty="0"/>
              <a:t> tumble as they </a:t>
            </a:r>
            <a:r>
              <a:rPr lang="en-GB" sz="2400" dirty="0">
                <a:solidFill>
                  <a:srgbClr val="00B050"/>
                </a:solidFill>
              </a:rPr>
              <a:t>reach</a:t>
            </a:r>
            <a:r>
              <a:rPr lang="en-GB" sz="2400" dirty="0"/>
              <a:t> the water’s edge. A pair of </a:t>
            </a:r>
            <a:r>
              <a:rPr lang="en-GB" sz="2400" dirty="0" err="1"/>
              <a:t>sarus</a:t>
            </a:r>
            <a:r>
              <a:rPr lang="en-GB" sz="2400" dirty="0"/>
              <a:t> cranes </a:t>
            </a:r>
            <a:r>
              <a:rPr lang="en-GB" sz="2400" dirty="0">
                <a:solidFill>
                  <a:srgbClr val="00B050"/>
                </a:solidFill>
              </a:rPr>
              <a:t>take flight </a:t>
            </a:r>
            <a:r>
              <a:rPr lang="en-GB" sz="2400" dirty="0"/>
              <a:t>at the sudden disturbance.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6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2.mirror.co.uk/incoming/article762023.ece/ALTERNATES/s615/A+baby+elephant+is+pulled+along+by+its+m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52928" cy="55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2530624" cy="1368152"/>
          </a:xfrm>
          <a:solidFill>
            <a:srgbClr val="CCFF99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A very short sentence.</a:t>
            </a:r>
            <a:br>
              <a:rPr lang="en-GB" sz="2000" dirty="0">
                <a:latin typeface="Arial" pitchFamily="34" charset="0"/>
                <a:cs typeface="Arial" pitchFamily="34" charset="0"/>
              </a:rPr>
            </a:br>
            <a:r>
              <a:rPr lang="en-GB" sz="2000" dirty="0">
                <a:latin typeface="Arial" pitchFamily="34" charset="0"/>
                <a:cs typeface="Arial" pitchFamily="34" charset="0"/>
              </a:rPr>
              <a:t>Why might the author be drawing attention to the fact that night is coming?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016223"/>
          </a:xfr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Dusk falls.  The tiger is hungry.  Days ago, she killed a cow and dragged its carcass to a hiding place.  Tonight she will return, unaware that angry villagers have found and poisoned it, in fear of any further attacks.  The tiger is about to eat her last meal.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35896" y="980728"/>
            <a:ext cx="2736304" cy="11430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itchFamily="34" charset="0"/>
                <a:cs typeface="Arial" pitchFamily="34" charset="0"/>
              </a:rPr>
              <a:t>Another short sentence.</a:t>
            </a:r>
            <a:br>
              <a:rPr lang="en-GB" sz="2000" dirty="0">
                <a:latin typeface="Arial" pitchFamily="34" charset="0"/>
                <a:cs typeface="Arial" pitchFamily="34" charset="0"/>
              </a:rPr>
            </a:br>
            <a:r>
              <a:rPr lang="en-GB" sz="2000" dirty="0">
                <a:latin typeface="Arial" pitchFamily="34" charset="0"/>
                <a:cs typeface="Arial" pitchFamily="34" charset="0"/>
              </a:rPr>
              <a:t>What information does it draw attention to?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4869160"/>
            <a:ext cx="2890664" cy="11430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Arial" pitchFamily="34" charset="0"/>
                <a:cs typeface="Arial" pitchFamily="34" charset="0"/>
              </a:rPr>
              <a:t>Another short sentence.</a:t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How does the writer want to make us feel?</a:t>
            </a: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 flipH="1">
            <a:off x="1259632" y="1988840"/>
            <a:ext cx="40121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35896" y="2123728"/>
            <a:ext cx="1008112" cy="441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55776" y="4365104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6096" y="4869160"/>
            <a:ext cx="3312368" cy="646331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Two longer sentences explain to us what has happened.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04048" y="2996952"/>
            <a:ext cx="1440160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308304" y="3933056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262-1C5E-4DEE-B242-8347B267CF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278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Writing to Change the World!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very short sentence. Why might the author be drawing attention to the fact that night is coming?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to Change the World!</dc:title>
  <dc:creator>Myhill, Debra</dc:creator>
  <cp:lastModifiedBy>helen lines</cp:lastModifiedBy>
  <cp:revision>7</cp:revision>
  <dcterms:created xsi:type="dcterms:W3CDTF">2013-04-21T15:41:38Z</dcterms:created>
  <dcterms:modified xsi:type="dcterms:W3CDTF">2020-04-28T16:14:51Z</dcterms:modified>
</cp:coreProperties>
</file>