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9"/>
  </p:notesMasterIdLst>
  <p:sldIdLst>
    <p:sldId id="258" r:id="rId6"/>
    <p:sldId id="287" r:id="rId7"/>
    <p:sldId id="283" r:id="rId8"/>
    <p:sldId id="264" r:id="rId9"/>
    <p:sldId id="268" r:id="rId10"/>
    <p:sldId id="270" r:id="rId11"/>
    <p:sldId id="266" r:id="rId12"/>
    <p:sldId id="267" r:id="rId13"/>
    <p:sldId id="271" r:id="rId14"/>
    <p:sldId id="272" r:id="rId15"/>
    <p:sldId id="289" r:id="rId16"/>
    <p:sldId id="265" r:id="rId17"/>
    <p:sldId id="274" r:id="rId18"/>
    <p:sldId id="285" r:id="rId19"/>
    <p:sldId id="276" r:id="rId20"/>
    <p:sldId id="277" r:id="rId21"/>
    <p:sldId id="282" r:id="rId22"/>
    <p:sldId id="288" r:id="rId23"/>
    <p:sldId id="278" r:id="rId24"/>
    <p:sldId id="279" r:id="rId25"/>
    <p:sldId id="280" r:id="rId26"/>
    <p:sldId id="281" r:id="rId27"/>
    <p:sldId id="286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5" autoAdjust="0"/>
    <p:restoredTop sz="94660"/>
  </p:normalViewPr>
  <p:slideViewPr>
    <p:cSldViewPr>
      <p:cViewPr>
        <p:scale>
          <a:sx n="66" d="100"/>
          <a:sy n="66" d="100"/>
        </p:scale>
        <p:origin x="-3210" y="-10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F4CAB7-B492-4244-A521-333BEDC8C1A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75371C1-6331-4A4F-9CBB-DDD7C684F8C2}">
      <dgm:prSet phldrT="[Text]"/>
      <dgm:spPr/>
      <dgm:t>
        <a:bodyPr/>
        <a:lstStyle/>
        <a:p>
          <a:r>
            <a:rPr lang="en-GB" dirty="0" smtClean="0"/>
            <a:t>Not involved in the event (not a victim or perpetrator)</a:t>
          </a:r>
          <a:endParaRPr lang="en-GB" dirty="0"/>
        </a:p>
      </dgm:t>
    </dgm:pt>
    <dgm:pt modelId="{6E923717-D091-40F3-B76A-DB67AF619367}" type="parTrans" cxnId="{5283CECC-E636-471E-A542-D09756A21E07}">
      <dgm:prSet/>
      <dgm:spPr/>
      <dgm:t>
        <a:bodyPr/>
        <a:lstStyle/>
        <a:p>
          <a:endParaRPr lang="en-GB"/>
        </a:p>
      </dgm:t>
    </dgm:pt>
    <dgm:pt modelId="{AB0D1F61-588B-4CB1-84F4-18F5FC2F5CEA}" type="sibTrans" cxnId="{5283CECC-E636-471E-A542-D09756A21E07}">
      <dgm:prSet/>
      <dgm:spPr/>
      <dgm:t>
        <a:bodyPr/>
        <a:lstStyle/>
        <a:p>
          <a:endParaRPr lang="en-GB"/>
        </a:p>
      </dgm:t>
    </dgm:pt>
    <dgm:pt modelId="{7F558853-D7E5-4047-B7C5-7D2A18BA0888}">
      <dgm:prSet phldrT="[Text]"/>
      <dgm:spPr/>
      <dgm:t>
        <a:bodyPr/>
        <a:lstStyle/>
        <a:p>
          <a:r>
            <a:rPr lang="en-GB" dirty="0" smtClean="0"/>
            <a:t>Witnesses a  situation</a:t>
          </a:r>
          <a:endParaRPr lang="en-GB" dirty="0"/>
        </a:p>
      </dgm:t>
    </dgm:pt>
    <dgm:pt modelId="{DA4F8DEA-33EF-43F7-91D7-5CED1B1B3DE0}" type="parTrans" cxnId="{2B605D4B-C65A-4B5E-AF75-59B7C33559B9}">
      <dgm:prSet/>
      <dgm:spPr/>
      <dgm:t>
        <a:bodyPr/>
        <a:lstStyle/>
        <a:p>
          <a:endParaRPr lang="en-GB"/>
        </a:p>
      </dgm:t>
    </dgm:pt>
    <dgm:pt modelId="{3B65A896-AAFB-465A-88C9-1247DAAE7126}" type="sibTrans" cxnId="{2B605D4B-C65A-4B5E-AF75-59B7C33559B9}">
      <dgm:prSet/>
      <dgm:spPr/>
      <dgm:t>
        <a:bodyPr/>
        <a:lstStyle/>
        <a:p>
          <a:endParaRPr lang="en-GB"/>
        </a:p>
      </dgm:t>
    </dgm:pt>
    <dgm:pt modelId="{F0C4DF6F-3FF5-489B-8C81-DC14018DC894}" type="pres">
      <dgm:prSet presAssocID="{F1F4CAB7-B492-4244-A521-333BEDC8C1A4}" presName="CompostProcess" presStyleCnt="0">
        <dgm:presLayoutVars>
          <dgm:dir/>
          <dgm:resizeHandles val="exact"/>
        </dgm:presLayoutVars>
      </dgm:prSet>
      <dgm:spPr/>
    </dgm:pt>
    <dgm:pt modelId="{8F938077-4171-45A6-ADCF-98F3DC9789B1}" type="pres">
      <dgm:prSet presAssocID="{F1F4CAB7-B492-4244-A521-333BEDC8C1A4}" presName="arrow" presStyleLbl="bgShp" presStyleIdx="0" presStyleCnt="1"/>
      <dgm:spPr/>
    </dgm:pt>
    <dgm:pt modelId="{C19A110C-AD27-427F-B277-C76CBB4B984F}" type="pres">
      <dgm:prSet presAssocID="{F1F4CAB7-B492-4244-A521-333BEDC8C1A4}" presName="linearProcess" presStyleCnt="0"/>
      <dgm:spPr/>
    </dgm:pt>
    <dgm:pt modelId="{184CAA93-FDC6-472D-BA58-9748FD016098}" type="pres">
      <dgm:prSet presAssocID="{D75371C1-6331-4A4F-9CBB-DDD7C684F8C2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095930-EF80-4FE2-8DA0-EE3FAB192C28}" type="pres">
      <dgm:prSet presAssocID="{AB0D1F61-588B-4CB1-84F4-18F5FC2F5CEA}" presName="sibTrans" presStyleCnt="0"/>
      <dgm:spPr/>
    </dgm:pt>
    <dgm:pt modelId="{91F4D8F4-C3A6-471C-82E8-BFF524C140A2}" type="pres">
      <dgm:prSet presAssocID="{7F558853-D7E5-4047-B7C5-7D2A18BA0888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283CECC-E636-471E-A542-D09756A21E07}" srcId="{F1F4CAB7-B492-4244-A521-333BEDC8C1A4}" destId="{D75371C1-6331-4A4F-9CBB-DDD7C684F8C2}" srcOrd="0" destOrd="0" parTransId="{6E923717-D091-40F3-B76A-DB67AF619367}" sibTransId="{AB0D1F61-588B-4CB1-84F4-18F5FC2F5CEA}"/>
    <dgm:cxn modelId="{6FF6ADC4-8566-40FE-9A43-115B8F6B996D}" type="presOf" srcId="{F1F4CAB7-B492-4244-A521-333BEDC8C1A4}" destId="{F0C4DF6F-3FF5-489B-8C81-DC14018DC894}" srcOrd="0" destOrd="0" presId="urn:microsoft.com/office/officeart/2005/8/layout/hProcess9"/>
    <dgm:cxn modelId="{2B605D4B-C65A-4B5E-AF75-59B7C33559B9}" srcId="{F1F4CAB7-B492-4244-A521-333BEDC8C1A4}" destId="{7F558853-D7E5-4047-B7C5-7D2A18BA0888}" srcOrd="1" destOrd="0" parTransId="{DA4F8DEA-33EF-43F7-91D7-5CED1B1B3DE0}" sibTransId="{3B65A896-AAFB-465A-88C9-1247DAAE7126}"/>
    <dgm:cxn modelId="{A88D1B15-DC53-44B3-8FDC-47771FB5EB96}" type="presOf" srcId="{7F558853-D7E5-4047-B7C5-7D2A18BA0888}" destId="{91F4D8F4-C3A6-471C-82E8-BFF524C140A2}" srcOrd="0" destOrd="0" presId="urn:microsoft.com/office/officeart/2005/8/layout/hProcess9"/>
    <dgm:cxn modelId="{6B0BB164-97DC-4CD5-9216-656D7F79815D}" type="presOf" srcId="{D75371C1-6331-4A4F-9CBB-DDD7C684F8C2}" destId="{184CAA93-FDC6-472D-BA58-9748FD016098}" srcOrd="0" destOrd="0" presId="urn:microsoft.com/office/officeart/2005/8/layout/hProcess9"/>
    <dgm:cxn modelId="{CBC296FA-D015-4C91-9BE2-6D279A5CBAD4}" type="presParOf" srcId="{F0C4DF6F-3FF5-489B-8C81-DC14018DC894}" destId="{8F938077-4171-45A6-ADCF-98F3DC9789B1}" srcOrd="0" destOrd="0" presId="urn:microsoft.com/office/officeart/2005/8/layout/hProcess9"/>
    <dgm:cxn modelId="{DB48F87D-E957-4D8F-B215-D0C70F2FE759}" type="presParOf" srcId="{F0C4DF6F-3FF5-489B-8C81-DC14018DC894}" destId="{C19A110C-AD27-427F-B277-C76CBB4B984F}" srcOrd="1" destOrd="0" presId="urn:microsoft.com/office/officeart/2005/8/layout/hProcess9"/>
    <dgm:cxn modelId="{68CDC826-B385-4624-86E6-1212549A2C83}" type="presParOf" srcId="{C19A110C-AD27-427F-B277-C76CBB4B984F}" destId="{184CAA93-FDC6-472D-BA58-9748FD016098}" srcOrd="0" destOrd="0" presId="urn:microsoft.com/office/officeart/2005/8/layout/hProcess9"/>
    <dgm:cxn modelId="{A2C539A7-F319-4498-AA17-BC73B7BEC725}" type="presParOf" srcId="{C19A110C-AD27-427F-B277-C76CBB4B984F}" destId="{F1095930-EF80-4FE2-8DA0-EE3FAB192C28}" srcOrd="1" destOrd="0" presId="urn:microsoft.com/office/officeart/2005/8/layout/hProcess9"/>
    <dgm:cxn modelId="{EF26C11F-BFA1-4854-AE78-080F3882BDE9}" type="presParOf" srcId="{C19A110C-AD27-427F-B277-C76CBB4B984F}" destId="{91F4D8F4-C3A6-471C-82E8-BFF524C140A2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F4CAB7-B492-4244-A521-333BEDC8C1A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75371C1-6331-4A4F-9CBB-DDD7C684F8C2}">
      <dgm:prSet phldrT="[Text]"/>
      <dgm:spPr/>
      <dgm:t>
        <a:bodyPr/>
        <a:lstStyle/>
        <a:p>
          <a:r>
            <a:rPr lang="en-GB" dirty="0" smtClean="0"/>
            <a:t>Passive bystander (does nothing)</a:t>
          </a:r>
          <a:endParaRPr lang="en-GB" dirty="0"/>
        </a:p>
      </dgm:t>
    </dgm:pt>
    <dgm:pt modelId="{6E923717-D091-40F3-B76A-DB67AF619367}" type="parTrans" cxnId="{5283CECC-E636-471E-A542-D09756A21E07}">
      <dgm:prSet/>
      <dgm:spPr/>
      <dgm:t>
        <a:bodyPr/>
        <a:lstStyle/>
        <a:p>
          <a:endParaRPr lang="en-GB"/>
        </a:p>
      </dgm:t>
    </dgm:pt>
    <dgm:pt modelId="{AB0D1F61-588B-4CB1-84F4-18F5FC2F5CEA}" type="sibTrans" cxnId="{5283CECC-E636-471E-A542-D09756A21E07}">
      <dgm:prSet/>
      <dgm:spPr/>
      <dgm:t>
        <a:bodyPr/>
        <a:lstStyle/>
        <a:p>
          <a:endParaRPr lang="en-GB"/>
        </a:p>
      </dgm:t>
    </dgm:pt>
    <dgm:pt modelId="{7F558853-D7E5-4047-B7C5-7D2A18BA0888}">
      <dgm:prSet phldrT="[Text]"/>
      <dgm:spPr/>
      <dgm:t>
        <a:bodyPr/>
        <a:lstStyle/>
        <a:p>
          <a:r>
            <a:rPr lang="en-GB" dirty="0" smtClean="0"/>
            <a:t>Active or </a:t>
          </a:r>
          <a:r>
            <a:rPr lang="en-GB" dirty="0" err="1" smtClean="0"/>
            <a:t>prosocial</a:t>
          </a:r>
          <a:r>
            <a:rPr lang="en-GB" dirty="0" smtClean="0"/>
            <a:t> bystander (intervenes)</a:t>
          </a:r>
          <a:endParaRPr lang="en-GB" dirty="0"/>
        </a:p>
      </dgm:t>
    </dgm:pt>
    <dgm:pt modelId="{DA4F8DEA-33EF-43F7-91D7-5CED1B1B3DE0}" type="parTrans" cxnId="{2B605D4B-C65A-4B5E-AF75-59B7C33559B9}">
      <dgm:prSet/>
      <dgm:spPr/>
      <dgm:t>
        <a:bodyPr/>
        <a:lstStyle/>
        <a:p>
          <a:endParaRPr lang="en-GB"/>
        </a:p>
      </dgm:t>
    </dgm:pt>
    <dgm:pt modelId="{3B65A896-AAFB-465A-88C9-1247DAAE7126}" type="sibTrans" cxnId="{2B605D4B-C65A-4B5E-AF75-59B7C33559B9}">
      <dgm:prSet/>
      <dgm:spPr/>
      <dgm:t>
        <a:bodyPr/>
        <a:lstStyle/>
        <a:p>
          <a:endParaRPr lang="en-GB"/>
        </a:p>
      </dgm:t>
    </dgm:pt>
    <dgm:pt modelId="{F0C4DF6F-3FF5-489B-8C81-DC14018DC894}" type="pres">
      <dgm:prSet presAssocID="{F1F4CAB7-B492-4244-A521-333BEDC8C1A4}" presName="CompostProcess" presStyleCnt="0">
        <dgm:presLayoutVars>
          <dgm:dir/>
          <dgm:resizeHandles val="exact"/>
        </dgm:presLayoutVars>
      </dgm:prSet>
      <dgm:spPr/>
    </dgm:pt>
    <dgm:pt modelId="{8F938077-4171-45A6-ADCF-98F3DC9789B1}" type="pres">
      <dgm:prSet presAssocID="{F1F4CAB7-B492-4244-A521-333BEDC8C1A4}" presName="arrow" presStyleLbl="bgShp" presStyleIdx="0" presStyleCnt="1"/>
      <dgm:spPr/>
    </dgm:pt>
    <dgm:pt modelId="{C19A110C-AD27-427F-B277-C76CBB4B984F}" type="pres">
      <dgm:prSet presAssocID="{F1F4CAB7-B492-4244-A521-333BEDC8C1A4}" presName="linearProcess" presStyleCnt="0"/>
      <dgm:spPr/>
    </dgm:pt>
    <dgm:pt modelId="{184CAA93-FDC6-472D-BA58-9748FD016098}" type="pres">
      <dgm:prSet presAssocID="{D75371C1-6331-4A4F-9CBB-DDD7C684F8C2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095930-EF80-4FE2-8DA0-EE3FAB192C28}" type="pres">
      <dgm:prSet presAssocID="{AB0D1F61-588B-4CB1-84F4-18F5FC2F5CEA}" presName="sibTrans" presStyleCnt="0"/>
      <dgm:spPr/>
    </dgm:pt>
    <dgm:pt modelId="{91F4D8F4-C3A6-471C-82E8-BFF524C140A2}" type="pres">
      <dgm:prSet presAssocID="{7F558853-D7E5-4047-B7C5-7D2A18BA0888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283CECC-E636-471E-A542-D09756A21E07}" srcId="{F1F4CAB7-B492-4244-A521-333BEDC8C1A4}" destId="{D75371C1-6331-4A4F-9CBB-DDD7C684F8C2}" srcOrd="0" destOrd="0" parTransId="{6E923717-D091-40F3-B76A-DB67AF619367}" sibTransId="{AB0D1F61-588B-4CB1-84F4-18F5FC2F5CEA}"/>
    <dgm:cxn modelId="{AF756C32-9A5E-4B14-BD02-47E102AB514D}" type="presOf" srcId="{7F558853-D7E5-4047-B7C5-7D2A18BA0888}" destId="{91F4D8F4-C3A6-471C-82E8-BFF524C140A2}" srcOrd="0" destOrd="0" presId="urn:microsoft.com/office/officeart/2005/8/layout/hProcess9"/>
    <dgm:cxn modelId="{2B605D4B-C65A-4B5E-AF75-59B7C33559B9}" srcId="{F1F4CAB7-B492-4244-A521-333BEDC8C1A4}" destId="{7F558853-D7E5-4047-B7C5-7D2A18BA0888}" srcOrd="1" destOrd="0" parTransId="{DA4F8DEA-33EF-43F7-91D7-5CED1B1B3DE0}" sibTransId="{3B65A896-AAFB-465A-88C9-1247DAAE7126}"/>
    <dgm:cxn modelId="{BA72EC0A-D0D0-44E6-8C77-3D40DF006A67}" type="presOf" srcId="{F1F4CAB7-B492-4244-A521-333BEDC8C1A4}" destId="{F0C4DF6F-3FF5-489B-8C81-DC14018DC894}" srcOrd="0" destOrd="0" presId="urn:microsoft.com/office/officeart/2005/8/layout/hProcess9"/>
    <dgm:cxn modelId="{19ACF695-D473-4410-98C0-40FF8C952EBE}" type="presOf" srcId="{D75371C1-6331-4A4F-9CBB-DDD7C684F8C2}" destId="{184CAA93-FDC6-472D-BA58-9748FD016098}" srcOrd="0" destOrd="0" presId="urn:microsoft.com/office/officeart/2005/8/layout/hProcess9"/>
    <dgm:cxn modelId="{22548114-EF22-4498-89D4-6963B6AE3755}" type="presParOf" srcId="{F0C4DF6F-3FF5-489B-8C81-DC14018DC894}" destId="{8F938077-4171-45A6-ADCF-98F3DC9789B1}" srcOrd="0" destOrd="0" presId="urn:microsoft.com/office/officeart/2005/8/layout/hProcess9"/>
    <dgm:cxn modelId="{D5F7AE9A-6BE8-4F37-A550-FC52EC59F554}" type="presParOf" srcId="{F0C4DF6F-3FF5-489B-8C81-DC14018DC894}" destId="{C19A110C-AD27-427F-B277-C76CBB4B984F}" srcOrd="1" destOrd="0" presId="urn:microsoft.com/office/officeart/2005/8/layout/hProcess9"/>
    <dgm:cxn modelId="{818EA0CE-51D3-492F-B979-AF65980CDE1C}" type="presParOf" srcId="{C19A110C-AD27-427F-B277-C76CBB4B984F}" destId="{184CAA93-FDC6-472D-BA58-9748FD016098}" srcOrd="0" destOrd="0" presId="urn:microsoft.com/office/officeart/2005/8/layout/hProcess9"/>
    <dgm:cxn modelId="{BB7F7F09-318B-42FC-9789-C8E46651333A}" type="presParOf" srcId="{C19A110C-AD27-427F-B277-C76CBB4B984F}" destId="{F1095930-EF80-4FE2-8DA0-EE3FAB192C28}" srcOrd="1" destOrd="0" presId="urn:microsoft.com/office/officeart/2005/8/layout/hProcess9"/>
    <dgm:cxn modelId="{52AF710A-4A29-479E-8033-DC450BF52EF6}" type="presParOf" srcId="{C19A110C-AD27-427F-B277-C76CBB4B984F}" destId="{91F4D8F4-C3A6-471C-82E8-BFF524C140A2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8500DC-5498-4FA1-A2B4-285491FC89A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F8583F8-F14B-4C98-8F9D-51C4B1DC67C3}">
      <dgm:prSet phldrT="[Text]"/>
      <dgm:spPr/>
      <dgm:t>
        <a:bodyPr/>
        <a:lstStyle/>
        <a:p>
          <a:r>
            <a:rPr lang="en-GB" dirty="0" smtClean="0"/>
            <a:t>3. Feel responsible for dealing with it</a:t>
          </a:r>
          <a:endParaRPr lang="en-GB" dirty="0"/>
        </a:p>
      </dgm:t>
    </dgm:pt>
    <dgm:pt modelId="{74B058FA-9C03-4746-82B9-F53DFD19F8D0}" type="parTrans" cxnId="{B93B2801-9484-4512-A114-F340280B960A}">
      <dgm:prSet/>
      <dgm:spPr/>
      <dgm:t>
        <a:bodyPr/>
        <a:lstStyle/>
        <a:p>
          <a:endParaRPr lang="en-GB"/>
        </a:p>
      </dgm:t>
    </dgm:pt>
    <dgm:pt modelId="{588DE5E1-1458-495F-9183-F8FB7371C47C}" type="sibTrans" cxnId="{B93B2801-9484-4512-A114-F340280B960A}">
      <dgm:prSet/>
      <dgm:spPr/>
      <dgm:t>
        <a:bodyPr/>
        <a:lstStyle/>
        <a:p>
          <a:endParaRPr lang="en-GB"/>
        </a:p>
      </dgm:t>
    </dgm:pt>
    <dgm:pt modelId="{120686B7-0990-46C7-B9EC-ED98B44D3803}">
      <dgm:prSet/>
      <dgm:spPr/>
      <dgm:t>
        <a:bodyPr/>
        <a:lstStyle/>
        <a:p>
          <a:r>
            <a:rPr lang="en-GB" dirty="0" smtClean="0"/>
            <a:t>2. Interpret it as a problem</a:t>
          </a:r>
          <a:endParaRPr lang="en-GB" dirty="0"/>
        </a:p>
      </dgm:t>
    </dgm:pt>
    <dgm:pt modelId="{8A86DDB5-92A3-4D5C-8718-21FE9E55D263}" type="parTrans" cxnId="{CAF08A7B-5D23-450D-AA48-B3643FC871CC}">
      <dgm:prSet/>
      <dgm:spPr/>
      <dgm:t>
        <a:bodyPr/>
        <a:lstStyle/>
        <a:p>
          <a:endParaRPr lang="en-GB"/>
        </a:p>
      </dgm:t>
    </dgm:pt>
    <dgm:pt modelId="{2E4AE4ED-203B-427D-BF45-B10DF92EDDA9}" type="sibTrans" cxnId="{CAF08A7B-5D23-450D-AA48-B3643FC871CC}">
      <dgm:prSet/>
      <dgm:spPr/>
      <dgm:t>
        <a:bodyPr/>
        <a:lstStyle/>
        <a:p>
          <a:endParaRPr lang="en-GB"/>
        </a:p>
      </dgm:t>
    </dgm:pt>
    <dgm:pt modelId="{0275C31E-3BBE-4505-BF88-5AC9C7BB95ED}">
      <dgm:prSet/>
      <dgm:spPr/>
      <dgm:t>
        <a:bodyPr/>
        <a:lstStyle/>
        <a:p>
          <a:r>
            <a:rPr lang="en-US" altLang="en-US" dirty="0" smtClean="0"/>
            <a:t>1. Notice the event</a:t>
          </a:r>
        </a:p>
      </dgm:t>
    </dgm:pt>
    <dgm:pt modelId="{7A25FDB0-BC89-4E05-A207-F09ACDC0C922}" type="parTrans" cxnId="{394B0EA2-8ABD-4D09-AC48-7568C3130A22}">
      <dgm:prSet/>
      <dgm:spPr/>
      <dgm:t>
        <a:bodyPr/>
        <a:lstStyle/>
        <a:p>
          <a:endParaRPr lang="en-GB"/>
        </a:p>
      </dgm:t>
    </dgm:pt>
    <dgm:pt modelId="{D655643E-F02F-43C3-AE9E-BC0F5423B2FB}" type="sibTrans" cxnId="{394B0EA2-8ABD-4D09-AC48-7568C3130A22}">
      <dgm:prSet/>
      <dgm:spPr/>
      <dgm:t>
        <a:bodyPr/>
        <a:lstStyle/>
        <a:p>
          <a:endParaRPr lang="en-GB"/>
        </a:p>
      </dgm:t>
    </dgm:pt>
    <dgm:pt modelId="{9B89C1A7-5F31-4CD5-BA07-6481DE1DE4C2}">
      <dgm:prSet/>
      <dgm:spPr/>
      <dgm:t>
        <a:bodyPr/>
        <a:lstStyle/>
        <a:p>
          <a:r>
            <a:rPr lang="en-GB" dirty="0" smtClean="0"/>
            <a:t>4. Possess necessary skills to act</a:t>
          </a:r>
          <a:endParaRPr lang="en-GB" dirty="0"/>
        </a:p>
      </dgm:t>
    </dgm:pt>
    <dgm:pt modelId="{96CCBA69-7D7C-400D-BA4B-8152ACC52146}" type="parTrans" cxnId="{86DF5A37-AAFE-48C1-83A1-5B3A5429EC51}">
      <dgm:prSet/>
      <dgm:spPr/>
      <dgm:t>
        <a:bodyPr/>
        <a:lstStyle/>
        <a:p>
          <a:endParaRPr lang="en-GB"/>
        </a:p>
      </dgm:t>
    </dgm:pt>
    <dgm:pt modelId="{1F094DAD-C808-4938-B4E5-B04327953968}" type="sibTrans" cxnId="{86DF5A37-AAFE-48C1-83A1-5B3A5429EC51}">
      <dgm:prSet/>
      <dgm:spPr/>
      <dgm:t>
        <a:bodyPr/>
        <a:lstStyle/>
        <a:p>
          <a:endParaRPr lang="en-GB"/>
        </a:p>
      </dgm:t>
    </dgm:pt>
    <dgm:pt modelId="{E8F2E507-E8B4-41D3-B494-385A8B0B1829}" type="pres">
      <dgm:prSet presAssocID="{DA8500DC-5498-4FA1-A2B4-285491FC89A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602E5A9-7EF4-402B-BA5D-FEE8DE7E4DB8}" type="pres">
      <dgm:prSet presAssocID="{DA8500DC-5498-4FA1-A2B4-285491FC89AA}" presName="dummyMaxCanvas" presStyleCnt="0">
        <dgm:presLayoutVars/>
      </dgm:prSet>
      <dgm:spPr/>
    </dgm:pt>
    <dgm:pt modelId="{9F4B0E64-D3E8-4050-99A7-49132DAA22E6}" type="pres">
      <dgm:prSet presAssocID="{DA8500DC-5498-4FA1-A2B4-285491FC89A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DFD6B6-9BCE-4A40-99D6-35EF1BCE8519}" type="pres">
      <dgm:prSet presAssocID="{DA8500DC-5498-4FA1-A2B4-285491FC89A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6D2B86-A24A-4948-9385-024311F44200}" type="pres">
      <dgm:prSet presAssocID="{DA8500DC-5498-4FA1-A2B4-285491FC89AA}" presName="FourNodes_3" presStyleLbl="node1" presStyleIdx="2" presStyleCnt="4" custLinFactNeighborX="-62" custLinFactNeighborY="-20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6B8C97-D49D-44DB-A54F-E932884AABA6}" type="pres">
      <dgm:prSet presAssocID="{DA8500DC-5498-4FA1-A2B4-285491FC89A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49F40F-B0F2-47F0-977A-8C583808BCA3}" type="pres">
      <dgm:prSet presAssocID="{DA8500DC-5498-4FA1-A2B4-285491FC89A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E0C784-D869-4164-8EDF-91B26CA6EBA4}" type="pres">
      <dgm:prSet presAssocID="{DA8500DC-5498-4FA1-A2B4-285491FC89A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075C58-6D81-4DA7-948F-6EE2832529B3}" type="pres">
      <dgm:prSet presAssocID="{DA8500DC-5498-4FA1-A2B4-285491FC89A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A8D1DE-DD11-42AA-A3BB-FF75CF40ECAD}" type="pres">
      <dgm:prSet presAssocID="{DA8500DC-5498-4FA1-A2B4-285491FC89A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83F295-6085-4D7D-BAD2-C9FEC3012A97}" type="pres">
      <dgm:prSet presAssocID="{DA8500DC-5498-4FA1-A2B4-285491FC89A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44751D-52CD-4EE5-94C3-0D1B8A08B6C5}" type="pres">
      <dgm:prSet presAssocID="{DA8500DC-5498-4FA1-A2B4-285491FC89A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167252-EC87-49ED-89C6-D35EACE4C98E}" type="pres">
      <dgm:prSet presAssocID="{DA8500DC-5498-4FA1-A2B4-285491FC89A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3C94E36-19D0-410F-9E90-696F9BD231CA}" type="presOf" srcId="{9B89C1A7-5F31-4CD5-BA07-6481DE1DE4C2}" destId="{476B8C97-D49D-44DB-A54F-E932884AABA6}" srcOrd="0" destOrd="0" presId="urn:microsoft.com/office/officeart/2005/8/layout/vProcess5"/>
    <dgm:cxn modelId="{3772F0D4-4569-4818-9A9D-B2348CB467C2}" type="presOf" srcId="{120686B7-0990-46C7-B9EC-ED98B44D3803}" destId="{01DFD6B6-9BCE-4A40-99D6-35EF1BCE8519}" srcOrd="0" destOrd="0" presId="urn:microsoft.com/office/officeart/2005/8/layout/vProcess5"/>
    <dgm:cxn modelId="{73EDD63F-023A-40FA-8F8E-2BA171C69D1E}" type="presOf" srcId="{0275C31E-3BBE-4505-BF88-5AC9C7BB95ED}" destId="{BDA8D1DE-DD11-42AA-A3BB-FF75CF40ECAD}" srcOrd="1" destOrd="0" presId="urn:microsoft.com/office/officeart/2005/8/layout/vProcess5"/>
    <dgm:cxn modelId="{CAF08A7B-5D23-450D-AA48-B3643FC871CC}" srcId="{DA8500DC-5498-4FA1-A2B4-285491FC89AA}" destId="{120686B7-0990-46C7-B9EC-ED98B44D3803}" srcOrd="1" destOrd="0" parTransId="{8A86DDB5-92A3-4D5C-8718-21FE9E55D263}" sibTransId="{2E4AE4ED-203B-427D-BF45-B10DF92EDDA9}"/>
    <dgm:cxn modelId="{B93B2801-9484-4512-A114-F340280B960A}" srcId="{DA8500DC-5498-4FA1-A2B4-285491FC89AA}" destId="{DF8583F8-F14B-4C98-8F9D-51C4B1DC67C3}" srcOrd="2" destOrd="0" parTransId="{74B058FA-9C03-4746-82B9-F53DFD19F8D0}" sibTransId="{588DE5E1-1458-495F-9183-F8FB7371C47C}"/>
    <dgm:cxn modelId="{2FC7C6A3-D0C4-4A1F-965D-2F4AD3729242}" type="presOf" srcId="{DA8500DC-5498-4FA1-A2B4-285491FC89AA}" destId="{E8F2E507-E8B4-41D3-B494-385A8B0B1829}" srcOrd="0" destOrd="0" presId="urn:microsoft.com/office/officeart/2005/8/layout/vProcess5"/>
    <dgm:cxn modelId="{23CAAB57-19ED-4EED-BB4F-256B1E7AFDF1}" type="presOf" srcId="{D655643E-F02F-43C3-AE9E-BC0F5423B2FB}" destId="{6549F40F-B0F2-47F0-977A-8C583808BCA3}" srcOrd="0" destOrd="0" presId="urn:microsoft.com/office/officeart/2005/8/layout/vProcess5"/>
    <dgm:cxn modelId="{6030233F-EE84-46E0-BD76-9829BFECE7C9}" type="presOf" srcId="{588DE5E1-1458-495F-9183-F8FB7371C47C}" destId="{3A075C58-6D81-4DA7-948F-6EE2832529B3}" srcOrd="0" destOrd="0" presId="urn:microsoft.com/office/officeart/2005/8/layout/vProcess5"/>
    <dgm:cxn modelId="{394B0EA2-8ABD-4D09-AC48-7568C3130A22}" srcId="{DA8500DC-5498-4FA1-A2B4-285491FC89AA}" destId="{0275C31E-3BBE-4505-BF88-5AC9C7BB95ED}" srcOrd="0" destOrd="0" parTransId="{7A25FDB0-BC89-4E05-A207-F09ACDC0C922}" sibTransId="{D655643E-F02F-43C3-AE9E-BC0F5423B2FB}"/>
    <dgm:cxn modelId="{5573BA37-C8D7-49DE-8566-1F98C5AAD176}" type="presOf" srcId="{120686B7-0990-46C7-B9EC-ED98B44D3803}" destId="{7983F295-6085-4D7D-BAD2-C9FEC3012A97}" srcOrd="1" destOrd="0" presId="urn:microsoft.com/office/officeart/2005/8/layout/vProcess5"/>
    <dgm:cxn modelId="{FD692F83-815E-4B16-B69D-24708A9219F9}" type="presOf" srcId="{0275C31E-3BBE-4505-BF88-5AC9C7BB95ED}" destId="{9F4B0E64-D3E8-4050-99A7-49132DAA22E6}" srcOrd="0" destOrd="0" presId="urn:microsoft.com/office/officeart/2005/8/layout/vProcess5"/>
    <dgm:cxn modelId="{996D8707-D741-4A24-A160-2840CF1D1107}" type="presOf" srcId="{2E4AE4ED-203B-427D-BF45-B10DF92EDDA9}" destId="{B5E0C784-D869-4164-8EDF-91B26CA6EBA4}" srcOrd="0" destOrd="0" presId="urn:microsoft.com/office/officeart/2005/8/layout/vProcess5"/>
    <dgm:cxn modelId="{2F593E80-1BEE-4035-BFAB-0A578981F52F}" type="presOf" srcId="{DF8583F8-F14B-4C98-8F9D-51C4B1DC67C3}" destId="{7D6D2B86-A24A-4948-9385-024311F44200}" srcOrd="0" destOrd="0" presId="urn:microsoft.com/office/officeart/2005/8/layout/vProcess5"/>
    <dgm:cxn modelId="{6406E9ED-200A-4156-8568-EF67909D85AE}" type="presOf" srcId="{DF8583F8-F14B-4C98-8F9D-51C4B1DC67C3}" destId="{3744751D-52CD-4EE5-94C3-0D1B8A08B6C5}" srcOrd="1" destOrd="0" presId="urn:microsoft.com/office/officeart/2005/8/layout/vProcess5"/>
    <dgm:cxn modelId="{380BE31F-22F7-47F5-8E36-7153F6550BA6}" type="presOf" srcId="{9B89C1A7-5F31-4CD5-BA07-6481DE1DE4C2}" destId="{EA167252-EC87-49ED-89C6-D35EACE4C98E}" srcOrd="1" destOrd="0" presId="urn:microsoft.com/office/officeart/2005/8/layout/vProcess5"/>
    <dgm:cxn modelId="{86DF5A37-AAFE-48C1-83A1-5B3A5429EC51}" srcId="{DA8500DC-5498-4FA1-A2B4-285491FC89AA}" destId="{9B89C1A7-5F31-4CD5-BA07-6481DE1DE4C2}" srcOrd="3" destOrd="0" parTransId="{96CCBA69-7D7C-400D-BA4B-8152ACC52146}" sibTransId="{1F094DAD-C808-4938-B4E5-B04327953968}"/>
    <dgm:cxn modelId="{A4147CD5-1E28-4422-8952-B86ADA8AF2F0}" type="presParOf" srcId="{E8F2E507-E8B4-41D3-B494-385A8B0B1829}" destId="{0602E5A9-7EF4-402B-BA5D-FEE8DE7E4DB8}" srcOrd="0" destOrd="0" presId="urn:microsoft.com/office/officeart/2005/8/layout/vProcess5"/>
    <dgm:cxn modelId="{CFDC4637-5C09-463B-BA53-682EA02825EE}" type="presParOf" srcId="{E8F2E507-E8B4-41D3-B494-385A8B0B1829}" destId="{9F4B0E64-D3E8-4050-99A7-49132DAA22E6}" srcOrd="1" destOrd="0" presId="urn:microsoft.com/office/officeart/2005/8/layout/vProcess5"/>
    <dgm:cxn modelId="{264B04E4-405C-468B-BE86-C57E1F14C469}" type="presParOf" srcId="{E8F2E507-E8B4-41D3-B494-385A8B0B1829}" destId="{01DFD6B6-9BCE-4A40-99D6-35EF1BCE8519}" srcOrd="2" destOrd="0" presId="urn:microsoft.com/office/officeart/2005/8/layout/vProcess5"/>
    <dgm:cxn modelId="{7F812171-334B-4B28-9910-E1E1204D68B6}" type="presParOf" srcId="{E8F2E507-E8B4-41D3-B494-385A8B0B1829}" destId="{7D6D2B86-A24A-4948-9385-024311F44200}" srcOrd="3" destOrd="0" presId="urn:microsoft.com/office/officeart/2005/8/layout/vProcess5"/>
    <dgm:cxn modelId="{90BFA1BE-4846-40C2-9F13-BACCA13B6D27}" type="presParOf" srcId="{E8F2E507-E8B4-41D3-B494-385A8B0B1829}" destId="{476B8C97-D49D-44DB-A54F-E932884AABA6}" srcOrd="4" destOrd="0" presId="urn:microsoft.com/office/officeart/2005/8/layout/vProcess5"/>
    <dgm:cxn modelId="{AB4EEBB3-7C1A-47D7-A319-CE224561E574}" type="presParOf" srcId="{E8F2E507-E8B4-41D3-B494-385A8B0B1829}" destId="{6549F40F-B0F2-47F0-977A-8C583808BCA3}" srcOrd="5" destOrd="0" presId="urn:microsoft.com/office/officeart/2005/8/layout/vProcess5"/>
    <dgm:cxn modelId="{0D6EB57E-E255-4639-81E8-A70CA771D678}" type="presParOf" srcId="{E8F2E507-E8B4-41D3-B494-385A8B0B1829}" destId="{B5E0C784-D869-4164-8EDF-91B26CA6EBA4}" srcOrd="6" destOrd="0" presId="urn:microsoft.com/office/officeart/2005/8/layout/vProcess5"/>
    <dgm:cxn modelId="{4AD4A836-59B9-4406-A81A-A1B9B586B196}" type="presParOf" srcId="{E8F2E507-E8B4-41D3-B494-385A8B0B1829}" destId="{3A075C58-6D81-4DA7-948F-6EE2832529B3}" srcOrd="7" destOrd="0" presId="urn:microsoft.com/office/officeart/2005/8/layout/vProcess5"/>
    <dgm:cxn modelId="{C630478B-955E-4EB5-B4DE-A8A06564A486}" type="presParOf" srcId="{E8F2E507-E8B4-41D3-B494-385A8B0B1829}" destId="{BDA8D1DE-DD11-42AA-A3BB-FF75CF40ECAD}" srcOrd="8" destOrd="0" presId="urn:microsoft.com/office/officeart/2005/8/layout/vProcess5"/>
    <dgm:cxn modelId="{CAC0B4F5-E0BA-4600-98B2-5390FCC26F71}" type="presParOf" srcId="{E8F2E507-E8B4-41D3-B494-385A8B0B1829}" destId="{7983F295-6085-4D7D-BAD2-C9FEC3012A97}" srcOrd="9" destOrd="0" presId="urn:microsoft.com/office/officeart/2005/8/layout/vProcess5"/>
    <dgm:cxn modelId="{3D6210A0-00B5-43E7-AEF6-FC697D6FDAEA}" type="presParOf" srcId="{E8F2E507-E8B4-41D3-B494-385A8B0B1829}" destId="{3744751D-52CD-4EE5-94C3-0D1B8A08B6C5}" srcOrd="10" destOrd="0" presId="urn:microsoft.com/office/officeart/2005/8/layout/vProcess5"/>
    <dgm:cxn modelId="{75C38BA1-5C64-49FC-9580-6CC93106233B}" type="presParOf" srcId="{E8F2E507-E8B4-41D3-B494-385A8B0B1829}" destId="{EA167252-EC87-49ED-89C6-D35EACE4C98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34DB5C-3EB9-499D-8642-2973A689D56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081F391-10D1-46E9-BB4E-F8C7D3369F08}">
      <dgm:prSet custT="1"/>
      <dgm:spPr/>
      <dgm:t>
        <a:bodyPr/>
        <a:lstStyle/>
        <a:p>
          <a:r>
            <a:rPr lang="en-US" altLang="en-US" sz="2400" dirty="0" smtClean="0"/>
            <a:t>1. Social influence / identity</a:t>
          </a:r>
          <a:endParaRPr lang="en-GB" sz="2400" dirty="0"/>
        </a:p>
      </dgm:t>
    </dgm:pt>
    <dgm:pt modelId="{77203992-A02F-467D-A18A-C7F211146E78}" type="parTrans" cxnId="{B63FD833-8C89-491B-9A1F-B22236FB4C64}">
      <dgm:prSet/>
      <dgm:spPr/>
      <dgm:t>
        <a:bodyPr/>
        <a:lstStyle/>
        <a:p>
          <a:endParaRPr lang="en-GB"/>
        </a:p>
      </dgm:t>
    </dgm:pt>
    <dgm:pt modelId="{76952F9D-DC2D-4FF1-8C83-45806281C13B}" type="sibTrans" cxnId="{B63FD833-8C89-491B-9A1F-B22236FB4C64}">
      <dgm:prSet/>
      <dgm:spPr/>
      <dgm:t>
        <a:bodyPr/>
        <a:lstStyle/>
        <a:p>
          <a:endParaRPr lang="en-GB"/>
        </a:p>
      </dgm:t>
    </dgm:pt>
    <dgm:pt modelId="{2AA594AC-2F31-4A72-A1C9-CEFFE92E70FF}">
      <dgm:prSet custT="1"/>
      <dgm:spPr/>
      <dgm:t>
        <a:bodyPr/>
        <a:lstStyle/>
        <a:p>
          <a:r>
            <a:rPr lang="en-GB" sz="2400" dirty="0" smtClean="0"/>
            <a:t>2. Audience inhibition</a:t>
          </a:r>
          <a:endParaRPr lang="en-US" altLang="en-US" sz="2400" dirty="0" smtClean="0"/>
        </a:p>
      </dgm:t>
    </dgm:pt>
    <dgm:pt modelId="{F87F914B-24A6-4A45-932E-73D8D941E157}" type="parTrans" cxnId="{63FE3A88-E1B2-41D3-9762-CDD45F6BC10B}">
      <dgm:prSet/>
      <dgm:spPr/>
      <dgm:t>
        <a:bodyPr/>
        <a:lstStyle/>
        <a:p>
          <a:endParaRPr lang="en-GB"/>
        </a:p>
      </dgm:t>
    </dgm:pt>
    <dgm:pt modelId="{C2317D93-FA46-4ED4-9068-D5FE5D1261F5}" type="sibTrans" cxnId="{63FE3A88-E1B2-41D3-9762-CDD45F6BC10B}">
      <dgm:prSet/>
      <dgm:spPr/>
      <dgm:t>
        <a:bodyPr/>
        <a:lstStyle/>
        <a:p>
          <a:endParaRPr lang="en-GB"/>
        </a:p>
      </dgm:t>
    </dgm:pt>
    <dgm:pt modelId="{E6E1AEE6-D4AB-4233-A695-D5D6762F9C54}">
      <dgm:prSet custT="1"/>
      <dgm:spPr/>
      <dgm:t>
        <a:bodyPr/>
        <a:lstStyle/>
        <a:p>
          <a:r>
            <a:rPr lang="en-GB" sz="2400" dirty="0" smtClean="0"/>
            <a:t>3. Diffusion of responsibility</a:t>
          </a:r>
          <a:endParaRPr lang="en-US" altLang="en-US" sz="2400" dirty="0" smtClean="0"/>
        </a:p>
      </dgm:t>
    </dgm:pt>
    <dgm:pt modelId="{A45AED93-E03E-4331-B9E5-65808A65E471}" type="parTrans" cxnId="{7BA609C8-0115-484C-813A-9094D3C808A2}">
      <dgm:prSet/>
      <dgm:spPr/>
      <dgm:t>
        <a:bodyPr/>
        <a:lstStyle/>
        <a:p>
          <a:endParaRPr lang="en-GB"/>
        </a:p>
      </dgm:t>
    </dgm:pt>
    <dgm:pt modelId="{18A1EE16-3ED4-4CB5-B144-C93E71ECCCBB}" type="sibTrans" cxnId="{7BA609C8-0115-484C-813A-9094D3C808A2}">
      <dgm:prSet/>
      <dgm:spPr/>
      <dgm:t>
        <a:bodyPr/>
        <a:lstStyle/>
        <a:p>
          <a:endParaRPr lang="en-GB"/>
        </a:p>
      </dgm:t>
    </dgm:pt>
    <dgm:pt modelId="{4F6C90A0-E69B-4EF3-A35E-1EA8814E1240}">
      <dgm:prSet custT="1"/>
      <dgm:spPr/>
      <dgm:t>
        <a:bodyPr/>
        <a:lstStyle/>
        <a:p>
          <a:r>
            <a:rPr lang="en-GB" sz="2400" dirty="0" smtClean="0"/>
            <a:t>4. Fear of retaliation</a:t>
          </a:r>
          <a:endParaRPr lang="en-US" altLang="en-US" sz="2400" dirty="0" smtClean="0"/>
        </a:p>
      </dgm:t>
    </dgm:pt>
    <dgm:pt modelId="{6823A7E8-0044-4FBE-A6A0-7E2F36C052B9}" type="parTrans" cxnId="{58939868-0522-4AB0-81DA-125D1775E6C4}">
      <dgm:prSet/>
      <dgm:spPr/>
      <dgm:t>
        <a:bodyPr/>
        <a:lstStyle/>
        <a:p>
          <a:endParaRPr lang="en-GB"/>
        </a:p>
      </dgm:t>
    </dgm:pt>
    <dgm:pt modelId="{A38F5572-6D07-4590-BAD5-0DABE1E185A6}" type="sibTrans" cxnId="{58939868-0522-4AB0-81DA-125D1775E6C4}">
      <dgm:prSet/>
      <dgm:spPr/>
      <dgm:t>
        <a:bodyPr/>
        <a:lstStyle/>
        <a:p>
          <a:endParaRPr lang="en-GB"/>
        </a:p>
      </dgm:t>
    </dgm:pt>
    <dgm:pt modelId="{113847D4-9151-4405-B724-0FCA31643DF4}">
      <dgm:prSet custT="1"/>
      <dgm:spPr/>
      <dgm:t>
        <a:bodyPr/>
        <a:lstStyle/>
        <a:p>
          <a:r>
            <a:rPr lang="en-GB" sz="2400" dirty="0" smtClean="0"/>
            <a:t>5. Pluralistic ignorance</a:t>
          </a:r>
          <a:endParaRPr lang="en-GB" sz="2400" dirty="0"/>
        </a:p>
      </dgm:t>
    </dgm:pt>
    <dgm:pt modelId="{CE9B8FCB-3A1A-43A7-B58C-12F1342ADFE3}" type="parTrans" cxnId="{4CD45D12-FDF8-4002-9508-1B4C274CD4F5}">
      <dgm:prSet/>
      <dgm:spPr/>
      <dgm:t>
        <a:bodyPr/>
        <a:lstStyle/>
        <a:p>
          <a:endParaRPr lang="en-GB"/>
        </a:p>
      </dgm:t>
    </dgm:pt>
    <dgm:pt modelId="{BE930D15-EA2C-49EA-9B4D-CE0F8D28138A}" type="sibTrans" cxnId="{4CD45D12-FDF8-4002-9508-1B4C274CD4F5}">
      <dgm:prSet/>
      <dgm:spPr/>
      <dgm:t>
        <a:bodyPr/>
        <a:lstStyle/>
        <a:p>
          <a:endParaRPr lang="en-GB"/>
        </a:p>
      </dgm:t>
    </dgm:pt>
    <dgm:pt modelId="{3AC9F460-4A2E-42BD-9CEB-4E7106159B0D}" type="pres">
      <dgm:prSet presAssocID="{4A34DB5C-3EB9-499D-8642-2973A689D5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23E77FF-5014-4B42-A534-DFC52E19D68E}" type="pres">
      <dgm:prSet presAssocID="{E081F391-10D1-46E9-BB4E-F8C7D3369F08}" presName="parentLin" presStyleCnt="0"/>
      <dgm:spPr/>
    </dgm:pt>
    <dgm:pt modelId="{C2893624-2708-476A-86BA-0B106A7DEF27}" type="pres">
      <dgm:prSet presAssocID="{E081F391-10D1-46E9-BB4E-F8C7D3369F08}" presName="parentLeftMargin" presStyleLbl="node1" presStyleIdx="0" presStyleCnt="5"/>
      <dgm:spPr/>
      <dgm:t>
        <a:bodyPr/>
        <a:lstStyle/>
        <a:p>
          <a:endParaRPr lang="en-GB"/>
        </a:p>
      </dgm:t>
    </dgm:pt>
    <dgm:pt modelId="{2C2C3F5D-A085-4B25-810E-A04C560C4839}" type="pres">
      <dgm:prSet presAssocID="{E081F391-10D1-46E9-BB4E-F8C7D3369F0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72AA3E-F5CB-456F-8103-1BF7DBD07337}" type="pres">
      <dgm:prSet presAssocID="{E081F391-10D1-46E9-BB4E-F8C7D3369F08}" presName="negativeSpace" presStyleCnt="0"/>
      <dgm:spPr/>
    </dgm:pt>
    <dgm:pt modelId="{2B8D1493-1AD9-49C8-B1EB-4BEB943CDBA2}" type="pres">
      <dgm:prSet presAssocID="{E081F391-10D1-46E9-BB4E-F8C7D3369F08}" presName="childText" presStyleLbl="conFgAcc1" presStyleIdx="0" presStyleCnt="5">
        <dgm:presLayoutVars>
          <dgm:bulletEnabled val="1"/>
        </dgm:presLayoutVars>
      </dgm:prSet>
      <dgm:spPr/>
    </dgm:pt>
    <dgm:pt modelId="{B94F2E84-A8A5-4D0F-8357-DFCC61DFB6B8}" type="pres">
      <dgm:prSet presAssocID="{76952F9D-DC2D-4FF1-8C83-45806281C13B}" presName="spaceBetweenRectangles" presStyleCnt="0"/>
      <dgm:spPr/>
    </dgm:pt>
    <dgm:pt modelId="{2C497C52-7FD5-43D5-89F9-68B51FDCF34E}" type="pres">
      <dgm:prSet presAssocID="{2AA594AC-2F31-4A72-A1C9-CEFFE92E70FF}" presName="parentLin" presStyleCnt="0"/>
      <dgm:spPr/>
    </dgm:pt>
    <dgm:pt modelId="{9C31AA01-5DDB-425D-91E1-5B2DCEF36052}" type="pres">
      <dgm:prSet presAssocID="{2AA594AC-2F31-4A72-A1C9-CEFFE92E70FF}" presName="parentLeftMargin" presStyleLbl="node1" presStyleIdx="0" presStyleCnt="5"/>
      <dgm:spPr/>
      <dgm:t>
        <a:bodyPr/>
        <a:lstStyle/>
        <a:p>
          <a:endParaRPr lang="en-GB"/>
        </a:p>
      </dgm:t>
    </dgm:pt>
    <dgm:pt modelId="{565FB4E0-ED49-46FD-AB93-24C393A6F2F4}" type="pres">
      <dgm:prSet presAssocID="{2AA594AC-2F31-4A72-A1C9-CEFFE92E70F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B12549-DBAC-4495-A7D6-6F35B4B09790}" type="pres">
      <dgm:prSet presAssocID="{2AA594AC-2F31-4A72-A1C9-CEFFE92E70FF}" presName="negativeSpace" presStyleCnt="0"/>
      <dgm:spPr/>
    </dgm:pt>
    <dgm:pt modelId="{D9F3B144-794B-4864-9E41-685AC6F1F93B}" type="pres">
      <dgm:prSet presAssocID="{2AA594AC-2F31-4A72-A1C9-CEFFE92E70FF}" presName="childText" presStyleLbl="conFgAcc1" presStyleIdx="1" presStyleCnt="5">
        <dgm:presLayoutVars>
          <dgm:bulletEnabled val="1"/>
        </dgm:presLayoutVars>
      </dgm:prSet>
      <dgm:spPr/>
    </dgm:pt>
    <dgm:pt modelId="{573D346F-5841-40F5-B4D9-32E1568AADB6}" type="pres">
      <dgm:prSet presAssocID="{C2317D93-FA46-4ED4-9068-D5FE5D1261F5}" presName="spaceBetweenRectangles" presStyleCnt="0"/>
      <dgm:spPr/>
    </dgm:pt>
    <dgm:pt modelId="{9F3C7B0A-7761-40A3-B45D-274A83F1F3B2}" type="pres">
      <dgm:prSet presAssocID="{E6E1AEE6-D4AB-4233-A695-D5D6762F9C54}" presName="parentLin" presStyleCnt="0"/>
      <dgm:spPr/>
    </dgm:pt>
    <dgm:pt modelId="{F31B7C81-9B13-4696-8A37-7DE75FA9DE2C}" type="pres">
      <dgm:prSet presAssocID="{E6E1AEE6-D4AB-4233-A695-D5D6762F9C54}" presName="parentLeftMargin" presStyleLbl="node1" presStyleIdx="1" presStyleCnt="5"/>
      <dgm:spPr/>
      <dgm:t>
        <a:bodyPr/>
        <a:lstStyle/>
        <a:p>
          <a:endParaRPr lang="en-GB"/>
        </a:p>
      </dgm:t>
    </dgm:pt>
    <dgm:pt modelId="{A10B9F55-346A-446D-AD95-4F9FDF01218C}" type="pres">
      <dgm:prSet presAssocID="{E6E1AEE6-D4AB-4233-A695-D5D6762F9C5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6EF9C0-C242-49E6-B6D5-B25A5484C3BD}" type="pres">
      <dgm:prSet presAssocID="{E6E1AEE6-D4AB-4233-A695-D5D6762F9C54}" presName="negativeSpace" presStyleCnt="0"/>
      <dgm:spPr/>
    </dgm:pt>
    <dgm:pt modelId="{EC2A662C-2EC9-4658-883D-DF5DFC97B931}" type="pres">
      <dgm:prSet presAssocID="{E6E1AEE6-D4AB-4233-A695-D5D6762F9C54}" presName="childText" presStyleLbl="conFgAcc1" presStyleIdx="2" presStyleCnt="5">
        <dgm:presLayoutVars>
          <dgm:bulletEnabled val="1"/>
        </dgm:presLayoutVars>
      </dgm:prSet>
      <dgm:spPr/>
    </dgm:pt>
    <dgm:pt modelId="{F94F60DB-86F3-4854-A73C-0B29D39D64BB}" type="pres">
      <dgm:prSet presAssocID="{18A1EE16-3ED4-4CB5-B144-C93E71ECCCBB}" presName="spaceBetweenRectangles" presStyleCnt="0"/>
      <dgm:spPr/>
    </dgm:pt>
    <dgm:pt modelId="{FEC28403-963A-4505-B52B-BA165FF1C73F}" type="pres">
      <dgm:prSet presAssocID="{4F6C90A0-E69B-4EF3-A35E-1EA8814E1240}" presName="parentLin" presStyleCnt="0"/>
      <dgm:spPr/>
    </dgm:pt>
    <dgm:pt modelId="{3EFFF706-C471-4965-8F0D-AEC11923E976}" type="pres">
      <dgm:prSet presAssocID="{4F6C90A0-E69B-4EF3-A35E-1EA8814E1240}" presName="parentLeftMargin" presStyleLbl="node1" presStyleIdx="2" presStyleCnt="5"/>
      <dgm:spPr/>
      <dgm:t>
        <a:bodyPr/>
        <a:lstStyle/>
        <a:p>
          <a:endParaRPr lang="en-GB"/>
        </a:p>
      </dgm:t>
    </dgm:pt>
    <dgm:pt modelId="{CF57D0B9-02E5-4CCC-A5E2-4A99D8E48A64}" type="pres">
      <dgm:prSet presAssocID="{4F6C90A0-E69B-4EF3-A35E-1EA8814E124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68C875-0AF1-4FC4-80E6-9B4E39298568}" type="pres">
      <dgm:prSet presAssocID="{4F6C90A0-E69B-4EF3-A35E-1EA8814E1240}" presName="negativeSpace" presStyleCnt="0"/>
      <dgm:spPr/>
    </dgm:pt>
    <dgm:pt modelId="{5BFA5462-18C7-4F1A-8D74-81B627D92737}" type="pres">
      <dgm:prSet presAssocID="{4F6C90A0-E69B-4EF3-A35E-1EA8814E1240}" presName="childText" presStyleLbl="conFgAcc1" presStyleIdx="3" presStyleCnt="5">
        <dgm:presLayoutVars>
          <dgm:bulletEnabled val="1"/>
        </dgm:presLayoutVars>
      </dgm:prSet>
      <dgm:spPr/>
    </dgm:pt>
    <dgm:pt modelId="{79746293-36F3-46EB-A13C-46052E0C05C6}" type="pres">
      <dgm:prSet presAssocID="{A38F5572-6D07-4590-BAD5-0DABE1E185A6}" presName="spaceBetweenRectangles" presStyleCnt="0"/>
      <dgm:spPr/>
    </dgm:pt>
    <dgm:pt modelId="{5471D436-0E7E-491E-A1D1-9B5C031BD879}" type="pres">
      <dgm:prSet presAssocID="{113847D4-9151-4405-B724-0FCA31643DF4}" presName="parentLin" presStyleCnt="0"/>
      <dgm:spPr/>
    </dgm:pt>
    <dgm:pt modelId="{BD91EF89-5B41-46D8-AC63-717103B4B103}" type="pres">
      <dgm:prSet presAssocID="{113847D4-9151-4405-B724-0FCA31643DF4}" presName="parentLeftMargin" presStyleLbl="node1" presStyleIdx="3" presStyleCnt="5"/>
      <dgm:spPr/>
      <dgm:t>
        <a:bodyPr/>
        <a:lstStyle/>
        <a:p>
          <a:endParaRPr lang="en-GB"/>
        </a:p>
      </dgm:t>
    </dgm:pt>
    <dgm:pt modelId="{C6850E88-7331-47BB-8686-BA6B16BF63A7}" type="pres">
      <dgm:prSet presAssocID="{113847D4-9151-4405-B724-0FCA31643DF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66AFAF-0CCA-47BC-9E26-F4499DDB0F13}" type="pres">
      <dgm:prSet presAssocID="{113847D4-9151-4405-B724-0FCA31643DF4}" presName="negativeSpace" presStyleCnt="0"/>
      <dgm:spPr/>
    </dgm:pt>
    <dgm:pt modelId="{6008C67F-C34D-4905-AC4D-93E55CB98D7F}" type="pres">
      <dgm:prSet presAssocID="{113847D4-9151-4405-B724-0FCA31643DF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23575E5-97E7-41C9-AFA0-23FF4FCD77F9}" type="presOf" srcId="{2AA594AC-2F31-4A72-A1C9-CEFFE92E70FF}" destId="{565FB4E0-ED49-46FD-AB93-24C393A6F2F4}" srcOrd="1" destOrd="0" presId="urn:microsoft.com/office/officeart/2005/8/layout/list1"/>
    <dgm:cxn modelId="{19C36011-09C6-4422-93F9-00ABE0E1F597}" type="presOf" srcId="{2AA594AC-2F31-4A72-A1C9-CEFFE92E70FF}" destId="{9C31AA01-5DDB-425D-91E1-5B2DCEF36052}" srcOrd="0" destOrd="0" presId="urn:microsoft.com/office/officeart/2005/8/layout/list1"/>
    <dgm:cxn modelId="{E3D8AEDD-E3E4-48C2-ABF8-CB2C9BC4DC69}" type="presOf" srcId="{113847D4-9151-4405-B724-0FCA31643DF4}" destId="{BD91EF89-5B41-46D8-AC63-717103B4B103}" srcOrd="0" destOrd="0" presId="urn:microsoft.com/office/officeart/2005/8/layout/list1"/>
    <dgm:cxn modelId="{C180E79C-FC98-460E-8DF6-72A44198B720}" type="presOf" srcId="{E081F391-10D1-46E9-BB4E-F8C7D3369F08}" destId="{2C2C3F5D-A085-4B25-810E-A04C560C4839}" srcOrd="1" destOrd="0" presId="urn:microsoft.com/office/officeart/2005/8/layout/list1"/>
    <dgm:cxn modelId="{4C83ABAC-A0E0-4488-BBF5-8139E44CE543}" type="presOf" srcId="{4F6C90A0-E69B-4EF3-A35E-1EA8814E1240}" destId="{CF57D0B9-02E5-4CCC-A5E2-4A99D8E48A64}" srcOrd="1" destOrd="0" presId="urn:microsoft.com/office/officeart/2005/8/layout/list1"/>
    <dgm:cxn modelId="{58939868-0522-4AB0-81DA-125D1775E6C4}" srcId="{4A34DB5C-3EB9-499D-8642-2973A689D565}" destId="{4F6C90A0-E69B-4EF3-A35E-1EA8814E1240}" srcOrd="3" destOrd="0" parTransId="{6823A7E8-0044-4FBE-A6A0-7E2F36C052B9}" sibTransId="{A38F5572-6D07-4590-BAD5-0DABE1E185A6}"/>
    <dgm:cxn modelId="{4CD45D12-FDF8-4002-9508-1B4C274CD4F5}" srcId="{4A34DB5C-3EB9-499D-8642-2973A689D565}" destId="{113847D4-9151-4405-B724-0FCA31643DF4}" srcOrd="4" destOrd="0" parTransId="{CE9B8FCB-3A1A-43A7-B58C-12F1342ADFE3}" sibTransId="{BE930D15-EA2C-49EA-9B4D-CE0F8D28138A}"/>
    <dgm:cxn modelId="{77CE88A8-9197-4049-880A-99B97C028080}" type="presOf" srcId="{4A34DB5C-3EB9-499D-8642-2973A689D565}" destId="{3AC9F460-4A2E-42BD-9CEB-4E7106159B0D}" srcOrd="0" destOrd="0" presId="urn:microsoft.com/office/officeart/2005/8/layout/list1"/>
    <dgm:cxn modelId="{5BEA674A-2BF0-40D7-A86C-085F2109765A}" type="presOf" srcId="{E6E1AEE6-D4AB-4233-A695-D5D6762F9C54}" destId="{A10B9F55-346A-446D-AD95-4F9FDF01218C}" srcOrd="1" destOrd="0" presId="urn:microsoft.com/office/officeart/2005/8/layout/list1"/>
    <dgm:cxn modelId="{63FE3A88-E1B2-41D3-9762-CDD45F6BC10B}" srcId="{4A34DB5C-3EB9-499D-8642-2973A689D565}" destId="{2AA594AC-2F31-4A72-A1C9-CEFFE92E70FF}" srcOrd="1" destOrd="0" parTransId="{F87F914B-24A6-4A45-932E-73D8D941E157}" sibTransId="{C2317D93-FA46-4ED4-9068-D5FE5D1261F5}"/>
    <dgm:cxn modelId="{8C89297C-1303-4886-9B01-DEA773A1D7AC}" type="presOf" srcId="{E6E1AEE6-D4AB-4233-A695-D5D6762F9C54}" destId="{F31B7C81-9B13-4696-8A37-7DE75FA9DE2C}" srcOrd="0" destOrd="0" presId="urn:microsoft.com/office/officeart/2005/8/layout/list1"/>
    <dgm:cxn modelId="{7BA609C8-0115-484C-813A-9094D3C808A2}" srcId="{4A34DB5C-3EB9-499D-8642-2973A689D565}" destId="{E6E1AEE6-D4AB-4233-A695-D5D6762F9C54}" srcOrd="2" destOrd="0" parTransId="{A45AED93-E03E-4331-B9E5-65808A65E471}" sibTransId="{18A1EE16-3ED4-4CB5-B144-C93E71ECCCBB}"/>
    <dgm:cxn modelId="{819DB4C5-7D73-4C67-A6E2-EE341597071C}" type="presOf" srcId="{E081F391-10D1-46E9-BB4E-F8C7D3369F08}" destId="{C2893624-2708-476A-86BA-0B106A7DEF27}" srcOrd="0" destOrd="0" presId="urn:microsoft.com/office/officeart/2005/8/layout/list1"/>
    <dgm:cxn modelId="{B63FD833-8C89-491B-9A1F-B22236FB4C64}" srcId="{4A34DB5C-3EB9-499D-8642-2973A689D565}" destId="{E081F391-10D1-46E9-BB4E-F8C7D3369F08}" srcOrd="0" destOrd="0" parTransId="{77203992-A02F-467D-A18A-C7F211146E78}" sibTransId="{76952F9D-DC2D-4FF1-8C83-45806281C13B}"/>
    <dgm:cxn modelId="{953CFF9B-BE44-4838-B3CB-20806B833895}" type="presOf" srcId="{113847D4-9151-4405-B724-0FCA31643DF4}" destId="{C6850E88-7331-47BB-8686-BA6B16BF63A7}" srcOrd="1" destOrd="0" presId="urn:microsoft.com/office/officeart/2005/8/layout/list1"/>
    <dgm:cxn modelId="{67319BC8-8858-4D70-927B-C808D9225CAE}" type="presOf" srcId="{4F6C90A0-E69B-4EF3-A35E-1EA8814E1240}" destId="{3EFFF706-C471-4965-8F0D-AEC11923E976}" srcOrd="0" destOrd="0" presId="urn:microsoft.com/office/officeart/2005/8/layout/list1"/>
    <dgm:cxn modelId="{F60F93CC-BED7-4158-810E-429EE60BBBB7}" type="presParOf" srcId="{3AC9F460-4A2E-42BD-9CEB-4E7106159B0D}" destId="{F23E77FF-5014-4B42-A534-DFC52E19D68E}" srcOrd="0" destOrd="0" presId="urn:microsoft.com/office/officeart/2005/8/layout/list1"/>
    <dgm:cxn modelId="{B6786D12-5206-4C48-9A69-C7CD5FAA298A}" type="presParOf" srcId="{F23E77FF-5014-4B42-A534-DFC52E19D68E}" destId="{C2893624-2708-476A-86BA-0B106A7DEF27}" srcOrd="0" destOrd="0" presId="urn:microsoft.com/office/officeart/2005/8/layout/list1"/>
    <dgm:cxn modelId="{35C1F638-8E66-47C4-8380-371E2E700EEA}" type="presParOf" srcId="{F23E77FF-5014-4B42-A534-DFC52E19D68E}" destId="{2C2C3F5D-A085-4B25-810E-A04C560C4839}" srcOrd="1" destOrd="0" presId="urn:microsoft.com/office/officeart/2005/8/layout/list1"/>
    <dgm:cxn modelId="{79A8F014-EED8-48B4-BF46-F1C69DD2CA48}" type="presParOf" srcId="{3AC9F460-4A2E-42BD-9CEB-4E7106159B0D}" destId="{C272AA3E-F5CB-456F-8103-1BF7DBD07337}" srcOrd="1" destOrd="0" presId="urn:microsoft.com/office/officeart/2005/8/layout/list1"/>
    <dgm:cxn modelId="{6FBB9661-F4A3-425D-8276-D9A37C4B1483}" type="presParOf" srcId="{3AC9F460-4A2E-42BD-9CEB-4E7106159B0D}" destId="{2B8D1493-1AD9-49C8-B1EB-4BEB943CDBA2}" srcOrd="2" destOrd="0" presId="urn:microsoft.com/office/officeart/2005/8/layout/list1"/>
    <dgm:cxn modelId="{85A4DAF8-6209-4082-B0A8-EEE0609A34DD}" type="presParOf" srcId="{3AC9F460-4A2E-42BD-9CEB-4E7106159B0D}" destId="{B94F2E84-A8A5-4D0F-8357-DFCC61DFB6B8}" srcOrd="3" destOrd="0" presId="urn:microsoft.com/office/officeart/2005/8/layout/list1"/>
    <dgm:cxn modelId="{D615E823-5946-4D0F-A0B5-F11DA6AC38F0}" type="presParOf" srcId="{3AC9F460-4A2E-42BD-9CEB-4E7106159B0D}" destId="{2C497C52-7FD5-43D5-89F9-68B51FDCF34E}" srcOrd="4" destOrd="0" presId="urn:microsoft.com/office/officeart/2005/8/layout/list1"/>
    <dgm:cxn modelId="{0860504E-C75B-478E-9F4F-64D2E844F39F}" type="presParOf" srcId="{2C497C52-7FD5-43D5-89F9-68B51FDCF34E}" destId="{9C31AA01-5DDB-425D-91E1-5B2DCEF36052}" srcOrd="0" destOrd="0" presId="urn:microsoft.com/office/officeart/2005/8/layout/list1"/>
    <dgm:cxn modelId="{F4D950A7-FC69-4A84-9AAE-1148C4246053}" type="presParOf" srcId="{2C497C52-7FD5-43D5-89F9-68B51FDCF34E}" destId="{565FB4E0-ED49-46FD-AB93-24C393A6F2F4}" srcOrd="1" destOrd="0" presId="urn:microsoft.com/office/officeart/2005/8/layout/list1"/>
    <dgm:cxn modelId="{8CB70AEF-CD0B-4DCB-B082-D7711575F675}" type="presParOf" srcId="{3AC9F460-4A2E-42BD-9CEB-4E7106159B0D}" destId="{66B12549-DBAC-4495-A7D6-6F35B4B09790}" srcOrd="5" destOrd="0" presId="urn:microsoft.com/office/officeart/2005/8/layout/list1"/>
    <dgm:cxn modelId="{47A06919-691D-4B0C-91DD-8A6B84E8381B}" type="presParOf" srcId="{3AC9F460-4A2E-42BD-9CEB-4E7106159B0D}" destId="{D9F3B144-794B-4864-9E41-685AC6F1F93B}" srcOrd="6" destOrd="0" presId="urn:microsoft.com/office/officeart/2005/8/layout/list1"/>
    <dgm:cxn modelId="{07EF0CD1-F97A-4F16-A275-44B14EF342B9}" type="presParOf" srcId="{3AC9F460-4A2E-42BD-9CEB-4E7106159B0D}" destId="{573D346F-5841-40F5-B4D9-32E1568AADB6}" srcOrd="7" destOrd="0" presId="urn:microsoft.com/office/officeart/2005/8/layout/list1"/>
    <dgm:cxn modelId="{F14EDAFA-6E57-43FF-B0BF-5E76F63E5A4F}" type="presParOf" srcId="{3AC9F460-4A2E-42BD-9CEB-4E7106159B0D}" destId="{9F3C7B0A-7761-40A3-B45D-274A83F1F3B2}" srcOrd="8" destOrd="0" presId="urn:microsoft.com/office/officeart/2005/8/layout/list1"/>
    <dgm:cxn modelId="{EE90278E-6030-4530-B218-895794F7F7C9}" type="presParOf" srcId="{9F3C7B0A-7761-40A3-B45D-274A83F1F3B2}" destId="{F31B7C81-9B13-4696-8A37-7DE75FA9DE2C}" srcOrd="0" destOrd="0" presId="urn:microsoft.com/office/officeart/2005/8/layout/list1"/>
    <dgm:cxn modelId="{01966669-01E2-42B1-B951-303C200B1142}" type="presParOf" srcId="{9F3C7B0A-7761-40A3-B45D-274A83F1F3B2}" destId="{A10B9F55-346A-446D-AD95-4F9FDF01218C}" srcOrd="1" destOrd="0" presId="urn:microsoft.com/office/officeart/2005/8/layout/list1"/>
    <dgm:cxn modelId="{46FFB6E2-BE6C-4EA3-8060-0F97C77F2009}" type="presParOf" srcId="{3AC9F460-4A2E-42BD-9CEB-4E7106159B0D}" destId="{716EF9C0-C242-49E6-B6D5-B25A5484C3BD}" srcOrd="9" destOrd="0" presId="urn:microsoft.com/office/officeart/2005/8/layout/list1"/>
    <dgm:cxn modelId="{5B790BBC-A730-4F23-BE6F-EF55ACB927A8}" type="presParOf" srcId="{3AC9F460-4A2E-42BD-9CEB-4E7106159B0D}" destId="{EC2A662C-2EC9-4658-883D-DF5DFC97B931}" srcOrd="10" destOrd="0" presId="urn:microsoft.com/office/officeart/2005/8/layout/list1"/>
    <dgm:cxn modelId="{FBCC2791-D056-40BB-A476-C8CC558B1A00}" type="presParOf" srcId="{3AC9F460-4A2E-42BD-9CEB-4E7106159B0D}" destId="{F94F60DB-86F3-4854-A73C-0B29D39D64BB}" srcOrd="11" destOrd="0" presId="urn:microsoft.com/office/officeart/2005/8/layout/list1"/>
    <dgm:cxn modelId="{0A5E7E24-AA45-464F-A298-BB28F533DB03}" type="presParOf" srcId="{3AC9F460-4A2E-42BD-9CEB-4E7106159B0D}" destId="{FEC28403-963A-4505-B52B-BA165FF1C73F}" srcOrd="12" destOrd="0" presId="urn:microsoft.com/office/officeart/2005/8/layout/list1"/>
    <dgm:cxn modelId="{2430536E-4B2C-4504-828B-A614A320FA96}" type="presParOf" srcId="{FEC28403-963A-4505-B52B-BA165FF1C73F}" destId="{3EFFF706-C471-4965-8F0D-AEC11923E976}" srcOrd="0" destOrd="0" presId="urn:microsoft.com/office/officeart/2005/8/layout/list1"/>
    <dgm:cxn modelId="{B1C152DF-7ECF-4539-BB1A-2B79092DDE35}" type="presParOf" srcId="{FEC28403-963A-4505-B52B-BA165FF1C73F}" destId="{CF57D0B9-02E5-4CCC-A5E2-4A99D8E48A64}" srcOrd="1" destOrd="0" presId="urn:microsoft.com/office/officeart/2005/8/layout/list1"/>
    <dgm:cxn modelId="{06D6702F-8E82-4DAC-88B8-3D4B200CA4F0}" type="presParOf" srcId="{3AC9F460-4A2E-42BD-9CEB-4E7106159B0D}" destId="{5F68C875-0AF1-4FC4-80E6-9B4E39298568}" srcOrd="13" destOrd="0" presId="urn:microsoft.com/office/officeart/2005/8/layout/list1"/>
    <dgm:cxn modelId="{732BA216-D27F-4D2D-8FA1-1A8D4D5622B2}" type="presParOf" srcId="{3AC9F460-4A2E-42BD-9CEB-4E7106159B0D}" destId="{5BFA5462-18C7-4F1A-8D74-81B627D92737}" srcOrd="14" destOrd="0" presId="urn:microsoft.com/office/officeart/2005/8/layout/list1"/>
    <dgm:cxn modelId="{A25B5FC7-D6EC-41CD-862C-70023F5AE2FD}" type="presParOf" srcId="{3AC9F460-4A2E-42BD-9CEB-4E7106159B0D}" destId="{79746293-36F3-46EB-A13C-46052E0C05C6}" srcOrd="15" destOrd="0" presId="urn:microsoft.com/office/officeart/2005/8/layout/list1"/>
    <dgm:cxn modelId="{104255B6-E094-4ECB-AFB0-2BA4557BB0E0}" type="presParOf" srcId="{3AC9F460-4A2E-42BD-9CEB-4E7106159B0D}" destId="{5471D436-0E7E-491E-A1D1-9B5C031BD879}" srcOrd="16" destOrd="0" presId="urn:microsoft.com/office/officeart/2005/8/layout/list1"/>
    <dgm:cxn modelId="{22078585-340A-406D-9C5B-D25EA3AF3095}" type="presParOf" srcId="{5471D436-0E7E-491E-A1D1-9B5C031BD879}" destId="{BD91EF89-5B41-46D8-AC63-717103B4B103}" srcOrd="0" destOrd="0" presId="urn:microsoft.com/office/officeart/2005/8/layout/list1"/>
    <dgm:cxn modelId="{0E925574-86E9-4818-B94B-326E05EEAC92}" type="presParOf" srcId="{5471D436-0E7E-491E-A1D1-9B5C031BD879}" destId="{C6850E88-7331-47BB-8686-BA6B16BF63A7}" srcOrd="1" destOrd="0" presId="urn:microsoft.com/office/officeart/2005/8/layout/list1"/>
    <dgm:cxn modelId="{C14FA55C-D551-4650-824D-4153477A5CBC}" type="presParOf" srcId="{3AC9F460-4A2E-42BD-9CEB-4E7106159B0D}" destId="{AD66AFAF-0CCA-47BC-9E26-F4499DDB0F13}" srcOrd="17" destOrd="0" presId="urn:microsoft.com/office/officeart/2005/8/layout/list1"/>
    <dgm:cxn modelId="{0B6ACB3C-8103-49EB-B77F-8AA4CC288C03}" type="presParOf" srcId="{3AC9F460-4A2E-42BD-9CEB-4E7106159B0D}" destId="{6008C67F-C34D-4905-AC4D-93E55CB98D7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938077-4171-45A6-ADCF-98F3DC9789B1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4CAA93-FDC6-472D-BA58-9748FD016098}">
      <dsp:nvSpPr>
        <dsp:cNvPr id="0" name=""/>
        <dsp:cNvSpPr/>
      </dsp:nvSpPr>
      <dsp:spPr>
        <a:xfrm>
          <a:off x="74" y="1219199"/>
          <a:ext cx="2973585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Not involved in the event (not a victim or perpetrator)</a:t>
          </a:r>
          <a:endParaRPr lang="en-GB" sz="2600" kern="1200" dirty="0"/>
        </a:p>
      </dsp:txBody>
      <dsp:txXfrm>
        <a:off x="79429" y="1298554"/>
        <a:ext cx="2814875" cy="1466890"/>
      </dsp:txXfrm>
    </dsp:sp>
    <dsp:sp modelId="{91F4D8F4-C3A6-471C-82E8-BFF524C140A2}">
      <dsp:nvSpPr>
        <dsp:cNvPr id="0" name=""/>
        <dsp:cNvSpPr/>
      </dsp:nvSpPr>
      <dsp:spPr>
        <a:xfrm>
          <a:off x="3122339" y="1219199"/>
          <a:ext cx="2973585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Witnesses a  situation</a:t>
          </a:r>
          <a:endParaRPr lang="en-GB" sz="2600" kern="1200" dirty="0"/>
        </a:p>
      </dsp:txBody>
      <dsp:txXfrm>
        <a:off x="3201694" y="1298554"/>
        <a:ext cx="2814875" cy="1466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938077-4171-45A6-ADCF-98F3DC9789B1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4CAA93-FDC6-472D-BA58-9748FD016098}">
      <dsp:nvSpPr>
        <dsp:cNvPr id="0" name=""/>
        <dsp:cNvSpPr/>
      </dsp:nvSpPr>
      <dsp:spPr>
        <a:xfrm>
          <a:off x="352912" y="1357788"/>
          <a:ext cx="3661529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/>
            <a:t>Passive bystander (does nothing)</a:t>
          </a:r>
          <a:endParaRPr lang="en-GB" sz="3300" kern="1200" dirty="0"/>
        </a:p>
      </dsp:txBody>
      <dsp:txXfrm>
        <a:off x="441288" y="1446164"/>
        <a:ext cx="3484777" cy="1633633"/>
      </dsp:txXfrm>
    </dsp:sp>
    <dsp:sp modelId="{91F4D8F4-C3A6-471C-82E8-BFF524C140A2}">
      <dsp:nvSpPr>
        <dsp:cNvPr id="0" name=""/>
        <dsp:cNvSpPr/>
      </dsp:nvSpPr>
      <dsp:spPr>
        <a:xfrm>
          <a:off x="4215158" y="1357788"/>
          <a:ext cx="3661529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/>
            <a:t>Active or </a:t>
          </a:r>
          <a:r>
            <a:rPr lang="en-GB" sz="3300" kern="1200" dirty="0" err="1" smtClean="0"/>
            <a:t>prosocial</a:t>
          </a:r>
          <a:r>
            <a:rPr lang="en-GB" sz="3300" kern="1200" dirty="0" smtClean="0"/>
            <a:t> bystander (intervenes)</a:t>
          </a:r>
          <a:endParaRPr lang="en-GB" sz="3300" kern="1200" dirty="0"/>
        </a:p>
      </dsp:txBody>
      <dsp:txXfrm>
        <a:off x="4303534" y="1446164"/>
        <a:ext cx="3484777" cy="16336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B0E64-D3E8-4050-99A7-49132DAA22E6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700" kern="1200" dirty="0" smtClean="0"/>
            <a:t>1. Notice the event</a:t>
          </a:r>
        </a:p>
      </dsp:txBody>
      <dsp:txXfrm>
        <a:off x="29163" y="29163"/>
        <a:ext cx="5425092" cy="937385"/>
      </dsp:txXfrm>
    </dsp:sp>
    <dsp:sp modelId="{01DFD6B6-9BCE-4A40-99D6-35EF1BCE8519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2. Interpret it as a problem</a:t>
          </a:r>
          <a:endParaRPr lang="en-GB" sz="2700" kern="1200" dirty="0"/>
        </a:p>
      </dsp:txBody>
      <dsp:txXfrm>
        <a:off x="580546" y="1205913"/>
        <a:ext cx="5326758" cy="937385"/>
      </dsp:txXfrm>
    </dsp:sp>
    <dsp:sp modelId="{7D6D2B86-A24A-4948-9385-024311F44200}">
      <dsp:nvSpPr>
        <dsp:cNvPr id="0" name=""/>
        <dsp:cNvSpPr/>
      </dsp:nvSpPr>
      <dsp:spPr>
        <a:xfrm>
          <a:off x="1090454" y="2332859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3. Feel responsible for dealing with it</a:t>
          </a:r>
          <a:endParaRPr lang="en-GB" sz="2700" kern="1200" dirty="0"/>
        </a:p>
      </dsp:txBody>
      <dsp:txXfrm>
        <a:off x="1119617" y="2362022"/>
        <a:ext cx="5334987" cy="937385"/>
      </dsp:txXfrm>
    </dsp:sp>
    <dsp:sp modelId="{476B8C97-D49D-44DB-A54F-E932884AABA6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4. Possess necessary skills to act</a:t>
          </a:r>
          <a:endParaRPr lang="en-GB" sz="2700" kern="1200" dirty="0"/>
        </a:p>
      </dsp:txBody>
      <dsp:txXfrm>
        <a:off x="1675083" y="3559414"/>
        <a:ext cx="5326758" cy="937385"/>
      </dsp:txXfrm>
    </dsp:sp>
    <dsp:sp modelId="{6549F40F-B0F2-47F0-977A-8C583808BCA3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900" kern="1200"/>
        </a:p>
      </dsp:txBody>
      <dsp:txXfrm>
        <a:off x="6082090" y="762624"/>
        <a:ext cx="355966" cy="487027"/>
      </dsp:txXfrm>
    </dsp:sp>
    <dsp:sp modelId="{B5E0C784-D869-4164-8EDF-91B26CA6EBA4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900" kern="1200"/>
        </a:p>
      </dsp:txBody>
      <dsp:txXfrm>
        <a:off x="6633473" y="1939375"/>
        <a:ext cx="355966" cy="487027"/>
      </dsp:txXfrm>
    </dsp:sp>
    <dsp:sp modelId="{3A075C58-6D81-4DA7-948F-6EE2832529B3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900" kern="1200"/>
        </a:p>
      </dsp:txBody>
      <dsp:txXfrm>
        <a:off x="7176627" y="3116125"/>
        <a:ext cx="355966" cy="4870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</a:defRPr>
            </a:lvl1pPr>
          </a:lstStyle>
          <a:p>
            <a:pPr>
              <a:defRPr/>
            </a:pPr>
            <a:fld id="{FEBAD3C0-2DDC-4AD6-B6B2-1A76C99DA71D}" type="datetime1">
              <a:rPr lang="en-GB" altLang="en-US"/>
              <a:pPr>
                <a:defRPr/>
              </a:pPr>
              <a:t>21/07/2016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  <a:endParaRPr lang="en-GB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</a:defRPr>
            </a:lvl1pPr>
          </a:lstStyle>
          <a:p>
            <a:pPr>
              <a:defRPr/>
            </a:pPr>
            <a:fld id="{DC594848-57AF-4E63-93EB-BE3B18D5C2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62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ea typeface="ＭＳ Ｐゴシック" pitchFamily="-1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5F85A7F-C50F-4C8B-A5E1-92B75B0A33C3}" type="slidenum">
              <a:rPr lang="en-GB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ea typeface="ＭＳ Ｐゴシック" pitchFamily="-1" charset="-128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A57D18E-9B58-4297-BDE4-BB54A3DB10B9}" type="slidenum">
              <a:rPr lang="en-GB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>
              <a:ea typeface="ＭＳ Ｐゴシック" pitchFamily="-1" charset="-128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11B2BA2-6C69-49BC-A583-CACB43FF06E5}" type="slidenum">
              <a:rPr lang="en-GB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 slid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161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7901B-B152-4A96-8DD3-4B94720263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8660480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C1795-BC62-4275-BCB6-6822F8BF56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6866321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F763D-81AB-4CEC-9F55-C62B12E8BD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2596923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BB5CD-44AD-4DAD-8E14-74398F72F75C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DD6ABCF8-6582-4BA5-883B-5472C61372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202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32809-CF07-4E53-8FD8-F4E2182129EB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E042515B-CB05-49C1-9E7F-EAA48EE008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5864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037A5-65E3-4E09-A1DE-8EE207F19A94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F64EAF5F-E74B-4EF6-B810-306C8202E4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5625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3A987-2310-4873-9BC3-9041CF6734C5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71AB6405-70A7-4D55-8CE7-2ABC378B37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6523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F207F-E235-4729-9E4C-E663DB4EE27E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A49C74D6-BBC6-464A-B673-69B69A7337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6115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10AA-6E7B-4568-979F-6FD2B96B456A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69AFDD42-FCFA-426A-8F71-B43A44A58D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448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B0619-7FD7-4000-B79F-872B1D3A832E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A94C190E-3D22-48B5-BFBC-7484854503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0899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7FA4C-93E1-4394-AE95-CB6BEF4CB51D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4C2685B3-969C-46A7-9F21-11F80E392B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166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A2FF6-4EBF-49D2-930D-C7D249D6EF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1450107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C24A1-1365-49B4-B690-91FFD36BC3EE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77C88325-A6FB-468D-A13E-70BEEE7DBD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2469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85C5C-3358-44F1-8386-DEDB53C92895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C9F7897C-1E41-47A3-AEEF-BE37C1976B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2603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C0B2-260A-4FF3-8C9B-0BF766F7DA96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50C578B1-97A5-4757-AF88-977242F9C3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192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9D53D-8546-478E-9FBE-0E8BBE16FA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7600398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4B88-BF30-4D81-B308-4C9060E35C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0908387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A88C0-3C03-4BCD-8097-4A7065A006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4341998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67292-72F2-4188-89B0-D152BF93F1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8312111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9A2D2-B980-4631-8BA6-F256817F9A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2610469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C5265-032F-4306-86E2-4E73C27ED4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2097770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B19F-5A2E-4C08-9C4C-A27C99B2ED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4850666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itle slid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0438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7A8BD94-17FB-40A8-8B27-3AFB1B7C10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8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8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enera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F14488F-5FDD-4A95-B57E-05660C541B87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5F2C44A-E91D-42B6-A219-A7CFB77F6A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Arial" pitchFamily="-84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8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8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8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8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pitchFamily="-84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pitchFamily="-8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pitchFamily="-8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pitchFamily="-8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pitchFamily="-84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SsPfbup0ac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s.org.uk/Global/NUS_hidden_marks_report_2nd_edition_web.pdf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gVQB0SKbFU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LdElcv5qqc" TargetMode="Externa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s.org.uk/Global/NUS_hidden_marks_report_2nd_edition_web.pdf" TargetMode="External"/><Relationship Id="rId2" Type="http://schemas.openxmlformats.org/officeDocument/2006/relationships/hyperlink" Target="http://www.womens.cusu.cam.ac.uk/Cambridge%20Speaks%20Out%20Report%202014.pdf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/>
          </p:nvPr>
        </p:nvSpPr>
        <p:spPr>
          <a:xfrm>
            <a:off x="1476375" y="549275"/>
            <a:ext cx="5915025" cy="2470150"/>
          </a:xfrm>
        </p:spPr>
        <p:txBody>
          <a:bodyPr/>
          <a:lstStyle/>
          <a:p>
            <a:pPr algn="r" eaLnBrk="1" hangingPunct="1"/>
            <a:r>
              <a:rPr lang="en-GB" altLang="en-US" sz="3200" b="1" smtClean="0">
                <a:solidFill>
                  <a:srgbClr val="000000"/>
                </a:solidFill>
                <a:ea typeface="ＭＳ Ｐゴシック" pitchFamily="-1" charset="-128"/>
              </a:rPr>
              <a:t/>
            </a:r>
            <a:br>
              <a:rPr lang="en-GB" altLang="en-US" sz="3200" b="1" smtClean="0">
                <a:solidFill>
                  <a:srgbClr val="000000"/>
                </a:solidFill>
                <a:ea typeface="ＭＳ Ｐゴシック" pitchFamily="-1" charset="-128"/>
              </a:rPr>
            </a:br>
            <a:r>
              <a:rPr lang="en-GB" altLang="en-US" sz="3200" b="1" smtClean="0">
                <a:solidFill>
                  <a:srgbClr val="000000"/>
                </a:solidFill>
                <a:ea typeface="ＭＳ Ｐゴシック" pitchFamily="-1" charset="-128"/>
              </a:rPr>
              <a:t/>
            </a:r>
            <a:br>
              <a:rPr lang="en-GB" altLang="en-US" sz="3200" b="1" smtClean="0">
                <a:solidFill>
                  <a:srgbClr val="000000"/>
                </a:solidFill>
                <a:ea typeface="ＭＳ Ｐゴシック" pitchFamily="-1" charset="-128"/>
              </a:rPr>
            </a:br>
            <a:r>
              <a:rPr lang="en-GB" altLang="en-US" sz="3600" smtClean="0">
                <a:ea typeface="ＭＳ Ｐゴシック" pitchFamily="-1" charset="-128"/>
              </a:rPr>
              <a:t/>
            </a:r>
            <a:br>
              <a:rPr lang="en-GB" altLang="en-US" sz="3600" smtClean="0">
                <a:ea typeface="ＭＳ Ｐゴシック" pitchFamily="-1" charset="-128"/>
              </a:rPr>
            </a:br>
            <a:r>
              <a:rPr lang="en-GB" altLang="en-US" sz="3600" smtClean="0">
                <a:ea typeface="ＭＳ Ｐゴシック" pitchFamily="-1" charset="-128"/>
              </a:rPr>
              <a:t/>
            </a:r>
            <a:br>
              <a:rPr lang="en-GB" altLang="en-US" sz="3600" smtClean="0">
                <a:ea typeface="ＭＳ Ｐゴシック" pitchFamily="-1" charset="-128"/>
              </a:rPr>
            </a:br>
            <a:endParaRPr lang="en-GB" altLang="en-US" sz="3600" smtClean="0">
              <a:ea typeface="ＭＳ Ｐゴシック" pitchFamily="-1" charset="-128"/>
            </a:endParaRPr>
          </a:p>
        </p:txBody>
      </p:sp>
      <p:pic>
        <p:nvPicPr>
          <p:cNvPr id="25603" name="Picture 2" descr="The Intervention Initiative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50" y="2205038"/>
            <a:ext cx="6362700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4" descr="PHE_Logo for PPT 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463" y="5403850"/>
            <a:ext cx="19621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630523"/>
            <a:ext cx="1836737" cy="894821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The Bystander Effect</a:t>
            </a:r>
          </a:p>
        </p:txBody>
      </p:sp>
      <p:sp>
        <p:nvSpPr>
          <p:cNvPr id="3481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altLang="en-US" smtClean="0">
                <a:latin typeface="Arial" charset="0"/>
                <a:cs typeface="Arial" charset="0"/>
                <a:hlinkClick r:id="rId2"/>
              </a:rPr>
              <a:t>https://www.youtube.com/watch?v=OSsPfbup0ac</a:t>
            </a:r>
            <a:endParaRPr lang="en-GB" altLang="en-US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AN INTERVENTION?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Different forms </a:t>
            </a:r>
            <a:r>
              <a:rPr lang="en-GB" dirty="0" err="1" smtClean="0"/>
              <a:t>e.g</a:t>
            </a:r>
            <a:endParaRPr lang="en-GB" dirty="0" smtClean="0"/>
          </a:p>
          <a:p>
            <a:r>
              <a:rPr lang="en-GB" dirty="0" smtClean="0"/>
              <a:t>Body language signalling disapproval</a:t>
            </a:r>
          </a:p>
          <a:p>
            <a:r>
              <a:rPr lang="en-GB" dirty="0" smtClean="0"/>
              <a:t>Distraction</a:t>
            </a:r>
          </a:p>
          <a:p>
            <a:r>
              <a:rPr lang="en-GB" dirty="0" smtClean="0"/>
              <a:t>Interruption</a:t>
            </a:r>
          </a:p>
          <a:p>
            <a:r>
              <a:rPr lang="en-GB" dirty="0" smtClean="0"/>
              <a:t>Facebook post</a:t>
            </a:r>
          </a:p>
          <a:p>
            <a:r>
              <a:rPr lang="en-GB" dirty="0" smtClean="0"/>
              <a:t>Choosing not to laugh at a joke</a:t>
            </a:r>
          </a:p>
          <a:p>
            <a:r>
              <a:rPr lang="en-GB" dirty="0" smtClean="0"/>
              <a:t>Being supportive to friends</a:t>
            </a:r>
          </a:p>
          <a:p>
            <a:r>
              <a:rPr lang="en-GB" dirty="0" smtClean="0"/>
              <a:t>It’s not all about confrontation!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210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4 Stages for intervention</a:t>
            </a:r>
            <a:endParaRPr lang="en-GB" altLang="en-US" sz="1400" smtClean="0">
              <a:latin typeface="Arial" charset="0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5844" name="TextBox 1"/>
          <p:cNvSpPr txBox="1">
            <a:spLocks noChangeArrowheads="1"/>
          </p:cNvSpPr>
          <p:nvPr/>
        </p:nvSpPr>
        <p:spPr bwMode="auto">
          <a:xfrm>
            <a:off x="539750" y="6273800"/>
            <a:ext cx="5832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7F7F7F"/>
                </a:solidFill>
              </a:rPr>
              <a:t>(Adapted from Berkowitz, A. (2009) </a:t>
            </a:r>
            <a:r>
              <a:rPr lang="en-GB" altLang="en-US" sz="1400" i="1">
                <a:solidFill>
                  <a:srgbClr val="7F7F7F"/>
                </a:solidFill>
              </a:rPr>
              <a:t>Response Ability: A Complete Guide to Bystander Intervention</a:t>
            </a:r>
            <a:r>
              <a:rPr lang="en-GB" altLang="en-US" sz="1400">
                <a:solidFill>
                  <a:srgbClr val="7F7F7F"/>
                </a:solidFill>
              </a:rPr>
              <a:t>, Beck &amp; Co., p.10)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Reasons for non-intervention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8" name="TextBox 1"/>
          <p:cNvSpPr txBox="1">
            <a:spLocks noChangeArrowheads="1"/>
          </p:cNvSpPr>
          <p:nvPr/>
        </p:nvSpPr>
        <p:spPr bwMode="auto">
          <a:xfrm>
            <a:off x="468313" y="6211888"/>
            <a:ext cx="48958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7F7F7F"/>
                </a:solidFill>
              </a:rPr>
              <a:t>(Adapted from Berkowitz, A. (2009) </a:t>
            </a:r>
            <a:r>
              <a:rPr lang="en-GB" altLang="en-US" sz="1400" i="1">
                <a:solidFill>
                  <a:srgbClr val="7F7F7F"/>
                </a:solidFill>
              </a:rPr>
              <a:t>Response Ability: A Complete Guide to Bystander Intervention</a:t>
            </a:r>
            <a:r>
              <a:rPr lang="en-GB" altLang="en-US" sz="1400">
                <a:solidFill>
                  <a:srgbClr val="7F7F7F"/>
                </a:solidFill>
              </a:rPr>
              <a:t>, Beck &amp; Co., p.18)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Golden Rule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0" y="2133600"/>
            <a:ext cx="5976938" cy="324008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GB" sz="4400" dirty="0" smtClean="0"/>
              <a:t>Only intervene when it is safe for you to do so.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en-GB" sz="4400" dirty="0" smtClean="0"/>
              <a:t>If not safe, in an emergency, dial 999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17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latin typeface="Arial" charset="0"/>
                <a:cs typeface="Arial" charset="0"/>
              </a:rPr>
              <a:t>This programme is specifically about bystander intervention in sexual violence and domestic violence.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Why? Evidence shows that:</a:t>
            </a:r>
          </a:p>
        </p:txBody>
      </p:sp>
      <p:sp>
        <p:nvSpPr>
          <p:cNvPr id="5" name="Rectangle 4"/>
          <p:cNvSpPr/>
          <p:nvPr/>
        </p:nvSpPr>
        <p:spPr>
          <a:xfrm>
            <a:off x="468313" y="1341438"/>
            <a:ext cx="2303462" cy="1943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77% students have experienced sexual harassment </a:t>
            </a:r>
          </a:p>
          <a:p>
            <a:pPr algn="ctr">
              <a:defRPr/>
            </a:pPr>
            <a:r>
              <a:rPr lang="en-GB" sz="1200" dirty="0"/>
              <a:t>(Cambridge 2014 p.6)</a:t>
            </a:r>
          </a:p>
        </p:txBody>
      </p:sp>
      <p:sp>
        <p:nvSpPr>
          <p:cNvPr id="6" name="Oval 5"/>
          <p:cNvSpPr/>
          <p:nvPr/>
        </p:nvSpPr>
        <p:spPr>
          <a:xfrm>
            <a:off x="4067175" y="1268413"/>
            <a:ext cx="2355850" cy="2089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12% women students subjected to stalking</a:t>
            </a:r>
          </a:p>
          <a:p>
            <a:pPr algn="ctr">
              <a:defRPr/>
            </a:pPr>
            <a:r>
              <a:rPr lang="en-GB" dirty="0"/>
              <a:t> </a:t>
            </a:r>
            <a:r>
              <a:rPr lang="en-GB" sz="1200" dirty="0"/>
              <a:t>(NUS 2011 p.3)</a:t>
            </a:r>
          </a:p>
        </p:txBody>
      </p:sp>
      <p:sp>
        <p:nvSpPr>
          <p:cNvPr id="8" name="Flowchart: Data 7"/>
          <p:cNvSpPr/>
          <p:nvPr/>
        </p:nvSpPr>
        <p:spPr>
          <a:xfrm>
            <a:off x="-36513" y="4221163"/>
            <a:ext cx="2879726" cy="165576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28.5% students experienced sexual assault</a:t>
            </a:r>
          </a:p>
          <a:p>
            <a:pPr algn="ctr">
              <a:defRPr/>
            </a:pPr>
            <a:r>
              <a:rPr lang="en-GB" sz="1200" dirty="0">
                <a:solidFill>
                  <a:prstClr val="white"/>
                </a:solidFill>
              </a:rPr>
              <a:t>(Cambridge 2014 p.6)</a:t>
            </a:r>
          </a:p>
          <a:p>
            <a:pPr algn="ctr">
              <a:defRPr/>
            </a:pP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795963" y="3933825"/>
            <a:ext cx="2808287" cy="1655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7% women students experienced a serious sexual assault</a:t>
            </a:r>
          </a:p>
          <a:p>
            <a:pPr algn="ctr">
              <a:defRPr/>
            </a:pPr>
            <a:r>
              <a:rPr lang="en-GB" dirty="0"/>
              <a:t> </a:t>
            </a:r>
            <a:r>
              <a:rPr lang="en-GB" sz="1200" dirty="0"/>
              <a:t>(NUS 2011 p.3)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16688" y="1412875"/>
            <a:ext cx="1633537" cy="2016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91% of perpetrators of sexual assault were men</a:t>
            </a:r>
          </a:p>
          <a:p>
            <a:pPr algn="ctr">
              <a:defRPr/>
            </a:pPr>
            <a:r>
              <a:rPr lang="en-GB" sz="1200" dirty="0">
                <a:solidFill>
                  <a:prstClr val="white"/>
                </a:solidFill>
              </a:rPr>
              <a:t>(Cambridge 2014 p.6)</a:t>
            </a:r>
          </a:p>
          <a:p>
            <a:pPr algn="ctr">
              <a:defRPr/>
            </a:pPr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3276600" y="4868863"/>
            <a:ext cx="2352675" cy="18002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85% experienced a negative impact on their mental health</a:t>
            </a:r>
          </a:p>
          <a:p>
            <a:pPr algn="ctr">
              <a:defRPr/>
            </a:pPr>
            <a:r>
              <a:rPr lang="en-GB" sz="1200" dirty="0">
                <a:solidFill>
                  <a:prstClr val="white"/>
                </a:solidFill>
              </a:rPr>
              <a:t>(Cambridge 2014 p.6)</a:t>
            </a:r>
          </a:p>
          <a:p>
            <a:pPr algn="ctr">
              <a:defRPr/>
            </a:pPr>
            <a:endParaRPr lang="en-GB" dirty="0"/>
          </a:p>
        </p:txBody>
      </p:sp>
      <p:sp>
        <p:nvSpPr>
          <p:cNvPr id="13" name="6-Point Star 12"/>
          <p:cNvSpPr/>
          <p:nvPr/>
        </p:nvSpPr>
        <p:spPr>
          <a:xfrm>
            <a:off x="2057400" y="2209800"/>
            <a:ext cx="2819400" cy="307975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FFFFFF"/>
                </a:solidFill>
                <a:ea typeface="Arial" pitchFamily="-1" charset="0"/>
                <a:cs typeface="Arial" pitchFamily="-1" charset="0"/>
              </a:rPr>
              <a:t>Women aged 16-24 have higher risk of experiencing domestic violence </a:t>
            </a:r>
            <a:r>
              <a:rPr lang="en-GB" sz="1200" dirty="0">
                <a:solidFill>
                  <a:srgbClr val="FFFFFF"/>
                </a:solidFill>
                <a:ea typeface="Arial" pitchFamily="-1" charset="0"/>
                <a:cs typeface="Arial" pitchFamily="-1" charset="0"/>
              </a:rPr>
              <a:t>(ONS 2013)</a:t>
            </a:r>
          </a:p>
        </p:txBody>
      </p:sp>
      <p:sp>
        <p:nvSpPr>
          <p:cNvPr id="39946" name="TextBox 1"/>
          <p:cNvSpPr txBox="1">
            <a:spLocks noChangeArrowheads="1"/>
          </p:cNvSpPr>
          <p:nvPr/>
        </p:nvSpPr>
        <p:spPr bwMode="auto">
          <a:xfrm>
            <a:off x="5935663" y="5768975"/>
            <a:ext cx="25923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rgbClr val="A6A6A6"/>
                </a:solidFill>
              </a:rPr>
              <a:t>References at end of slide show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Key points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pPr>
              <a:defRPr/>
            </a:pPr>
            <a:r>
              <a:rPr lang="en-GB" altLang="en-US" sz="2400" dirty="0" smtClean="0">
                <a:latin typeface="Arial" charset="0"/>
                <a:cs typeface="Arial" charset="0"/>
              </a:rPr>
              <a:t>Domestic abuse, sexual coercion and rape in student populations are a serious and widespread problem </a:t>
            </a:r>
          </a:p>
          <a:p>
            <a:pPr>
              <a:defRPr/>
            </a:pPr>
            <a:r>
              <a:rPr lang="en-GB" altLang="en-US" sz="2400" dirty="0" smtClean="0">
                <a:latin typeface="Arial" charset="0"/>
                <a:cs typeface="Arial" charset="0"/>
              </a:rPr>
              <a:t>Anyone can experience the trauma of being in an abusive relationship or situation and anyone can be an abuser. However…</a:t>
            </a:r>
          </a:p>
          <a:p>
            <a:pPr>
              <a:defRPr/>
            </a:pPr>
            <a:r>
              <a:rPr lang="en-GB" altLang="en-US" sz="2400" dirty="0" smtClean="0">
                <a:latin typeface="Arial" charset="0"/>
                <a:cs typeface="Arial" charset="0"/>
              </a:rPr>
              <a:t>The majority of harm is experienced by women and the majority of people who do the harming are men.</a:t>
            </a:r>
          </a:p>
          <a:p>
            <a:pPr marL="0" indent="0">
              <a:buFont typeface="Arial" charset="0"/>
              <a:buNone/>
              <a:defRPr/>
            </a:pPr>
            <a:endParaRPr lang="en-GB" altLang="en-US" sz="2400" dirty="0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en-GB" altLang="en-US" sz="2400" dirty="0" smtClean="0">
                <a:latin typeface="Arial" charset="0"/>
                <a:cs typeface="Arial" charset="0"/>
              </a:rPr>
              <a:t>BUT…</a:t>
            </a:r>
          </a:p>
          <a:p>
            <a:pPr>
              <a:defRPr/>
            </a:pPr>
            <a:r>
              <a:rPr lang="en-GB" altLang="en-US" sz="2400" dirty="0" smtClean="0">
                <a:latin typeface="Arial" charset="0"/>
                <a:cs typeface="Arial" charset="0"/>
              </a:rPr>
              <a:t>This doesn’t mean that ‘most men’ or ‘all men’ are offenders or that ‘no women’ are offenders!  </a:t>
            </a:r>
          </a:p>
          <a:p>
            <a:pPr>
              <a:defRPr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does this make you feel?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Research indicates that:</a:t>
            </a:r>
          </a:p>
          <a:p>
            <a:pPr marL="0" indent="0">
              <a:buNone/>
            </a:pPr>
            <a:r>
              <a:rPr lang="en-GB" dirty="0" smtClean="0"/>
              <a:t>“Prevention messages can be heard by some….as defining all men as perpetrators </a:t>
            </a:r>
            <a:r>
              <a:rPr lang="en-GB" i="1" dirty="0" smtClean="0"/>
              <a:t>only</a:t>
            </a:r>
            <a:r>
              <a:rPr lang="en-GB" dirty="0" smtClean="0"/>
              <a:t> and women </a:t>
            </a:r>
            <a:r>
              <a:rPr lang="en-GB" i="1" dirty="0" smtClean="0"/>
              <a:t>only</a:t>
            </a:r>
            <a:r>
              <a:rPr lang="en-GB" dirty="0" smtClean="0"/>
              <a:t> as victims” (Powell 2011)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870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859216" cy="381642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xtLst/>
        </p:spPr>
        <p:txBody>
          <a:bodyPr/>
          <a:lstStyle/>
          <a:p>
            <a:pPr eaLnBrk="1" hangingPunct="1">
              <a:defRPr/>
            </a:pPr>
            <a:r>
              <a:rPr lang="en-GB" altLang="en-US" dirty="0" smtClean="0">
                <a:latin typeface="Arial" charset="0"/>
                <a:cs typeface="Arial" charset="0"/>
              </a:rPr>
              <a:t/>
            </a:r>
            <a:br>
              <a:rPr lang="en-GB" altLang="en-US" dirty="0" smtClean="0">
                <a:latin typeface="Arial" charset="0"/>
                <a:cs typeface="Arial" charset="0"/>
              </a:rPr>
            </a:br>
            <a:r>
              <a:rPr lang="en-GB" altLang="en-US" dirty="0" smtClean="0">
                <a:latin typeface="Arial" charset="0"/>
                <a:cs typeface="Arial" charset="0"/>
              </a:rPr>
              <a:t/>
            </a:r>
            <a:br>
              <a:rPr lang="en-GB" altLang="en-US" dirty="0" smtClean="0">
                <a:latin typeface="Arial" charset="0"/>
                <a:cs typeface="Arial" charset="0"/>
              </a:rPr>
            </a:br>
            <a:r>
              <a:rPr lang="en-GB" altLang="en-US" dirty="0" smtClean="0">
                <a:latin typeface="Arial" charset="0"/>
                <a:cs typeface="Arial" charset="0"/>
              </a:rPr>
              <a:t>“All students have the right to live and study in an environment of dignity and respect, free from the fear of harassment or violence”</a:t>
            </a:r>
            <a:br>
              <a:rPr lang="en-GB" altLang="en-US" dirty="0" smtClean="0">
                <a:latin typeface="Arial" charset="0"/>
                <a:cs typeface="Arial" charset="0"/>
              </a:rPr>
            </a:br>
            <a:r>
              <a:rPr lang="en-GB" altLang="en-US" dirty="0">
                <a:latin typeface="Arial" charset="0"/>
                <a:cs typeface="Arial" charset="0"/>
              </a:rPr>
              <a:t/>
            </a:r>
            <a:br>
              <a:rPr lang="en-GB" altLang="en-US" dirty="0">
                <a:latin typeface="Arial" charset="0"/>
                <a:cs typeface="Arial" charset="0"/>
              </a:rPr>
            </a:br>
            <a:r>
              <a:rPr lang="en-GB" altLang="en-US" sz="1200" b="1" dirty="0" smtClean="0">
                <a:solidFill>
                  <a:srgbClr val="A6A6A6"/>
                </a:solidFill>
                <a:latin typeface="Arial" charset="0"/>
                <a:cs typeface="Arial" charset="0"/>
              </a:rPr>
              <a:t>(NUS </a:t>
            </a:r>
            <a:r>
              <a:rPr lang="en-GB" altLang="en-US" sz="1200" b="1" dirty="0">
                <a:solidFill>
                  <a:srgbClr val="A6A6A6"/>
                </a:solidFill>
                <a:latin typeface="Arial" charset="0"/>
                <a:cs typeface="Arial" charset="0"/>
              </a:rPr>
              <a:t>study</a:t>
            </a:r>
            <a:r>
              <a:rPr lang="en-GB" altLang="en-US" sz="1200" dirty="0">
                <a:solidFill>
                  <a:srgbClr val="A6A6A6"/>
                </a:solidFill>
                <a:latin typeface="Arial" charset="0"/>
                <a:cs typeface="Arial" charset="0"/>
              </a:rPr>
              <a:t>: </a:t>
            </a:r>
            <a:r>
              <a:rPr lang="en-GB" altLang="en-US" sz="1200" dirty="0">
                <a:solidFill>
                  <a:srgbClr val="A6A6A6"/>
                </a:solidFill>
                <a:latin typeface="Verdana" pitchFamily="-65" charset="0"/>
                <a:cs typeface="Arial" charset="0"/>
              </a:rPr>
              <a:t>NUS (National Union of Students) (2011) (2nd Ed.).  Hidden Marks. London: NUS.  Online at </a:t>
            </a:r>
            <a:r>
              <a:rPr lang="en-GB" altLang="en-US" sz="1200" dirty="0">
                <a:solidFill>
                  <a:srgbClr val="A6A6A6"/>
                </a:solidFill>
                <a:latin typeface="Verdana" pitchFamily="-65" charset="0"/>
                <a:cs typeface="Arial" charset="0"/>
                <a:hlinkClick r:id="rId2"/>
              </a:rPr>
              <a:t>http://</a:t>
            </a:r>
            <a:r>
              <a:rPr lang="en-GB" altLang="en-US" sz="1200" dirty="0" smtClean="0">
                <a:solidFill>
                  <a:srgbClr val="A6A6A6"/>
                </a:solidFill>
                <a:latin typeface="Verdana" pitchFamily="-65" charset="0"/>
                <a:cs typeface="Arial" charset="0"/>
                <a:hlinkClick r:id="rId2"/>
              </a:rPr>
              <a:t>www.nus.org.uk/Global/NUS_hidden_marks_report_2nd_edition_web.pdf</a:t>
            </a:r>
            <a:r>
              <a:rPr lang="en-GB" altLang="en-US" sz="1200" dirty="0" smtClean="0">
                <a:solidFill>
                  <a:srgbClr val="A6A6A6"/>
                </a:solidFill>
                <a:latin typeface="Verdana" pitchFamily="-65" charset="0"/>
                <a:cs typeface="Arial" charset="0"/>
              </a:rPr>
              <a:t>, foreword)</a:t>
            </a:r>
            <a:r>
              <a:rPr lang="en-GB" altLang="en-US" sz="1200" dirty="0">
                <a:solidFill>
                  <a:srgbClr val="A6A6A6"/>
                </a:solidFill>
                <a:latin typeface="Arial" charset="0"/>
                <a:cs typeface="Arial" charset="0"/>
              </a:rPr>
              <a:t/>
            </a:r>
            <a:br>
              <a:rPr lang="en-GB" altLang="en-US" sz="1200" dirty="0">
                <a:solidFill>
                  <a:srgbClr val="A6A6A6"/>
                </a:solidFill>
                <a:latin typeface="Arial" charset="0"/>
                <a:cs typeface="Arial" charset="0"/>
              </a:rPr>
            </a:br>
            <a:endParaRPr lang="en-GB" altLang="en-US" sz="2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  <a:t/>
            </a:r>
            <a:b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</a:br>
            <a: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  <a:t/>
            </a:r>
            <a:b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</a:br>
            <a: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  <a:t/>
            </a:r>
            <a:b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</a:br>
            <a: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  <a:t/>
            </a:r>
            <a:b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</a:br>
            <a: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  <a:t/>
            </a:r>
            <a:b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</a:br>
            <a: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  <a:t>Session One</a:t>
            </a:r>
            <a:b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</a:br>
            <a:r>
              <a:rPr lang="en-GB" altLang="en-US" smtClean="0">
                <a:latin typeface="Arial" charset="0"/>
                <a:ea typeface="ＭＳ Ｐゴシック" pitchFamily="-1" charset="-128"/>
                <a:cs typeface="Arial" charset="0"/>
              </a:rPr>
              <a:t>Introducing the Bystander</a:t>
            </a:r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VIOLENCE IS EVERYBODY’S PROBLEM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GB" alt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altLang="en-US" dirty="0" smtClean="0">
                <a:latin typeface="Arial" charset="0"/>
                <a:cs typeface="Arial" charset="0"/>
              </a:rPr>
              <a:t>Impact on victims our friends and loved ones</a:t>
            </a:r>
          </a:p>
          <a:p>
            <a:pPr>
              <a:defRPr/>
            </a:pPr>
            <a:endParaRPr lang="en-GB" altLang="en-US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altLang="en-US" dirty="0" smtClean="0">
                <a:latin typeface="Arial" charset="0"/>
                <a:cs typeface="Arial" charset="0"/>
              </a:rPr>
              <a:t>Costs </a:t>
            </a:r>
            <a:r>
              <a:rPr lang="en-GB" altLang="en-US" dirty="0">
                <a:latin typeface="Arial" charset="0"/>
                <a:cs typeface="Arial" charset="0"/>
              </a:rPr>
              <a:t>our society estimated </a:t>
            </a:r>
            <a:r>
              <a:rPr lang="en-US" altLang="en-US" dirty="0">
                <a:latin typeface="Arial" charset="0"/>
              </a:rPr>
              <a:t>£15.7bn per year</a:t>
            </a:r>
          </a:p>
          <a:p>
            <a:pPr marL="0" indent="0">
              <a:buFont typeface="Arial" charset="0"/>
              <a:buNone/>
              <a:defRPr/>
            </a:pPr>
            <a:endParaRPr lang="en-GB" altLang="en-US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GB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GB" alt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Walby</a:t>
            </a:r>
            <a:r>
              <a:rPr lang="en-GB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, S. (2009)</a:t>
            </a:r>
            <a:r>
              <a:rPr lang="en-US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alt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The Cost of Domestic Violence: Up-date 2009 </a:t>
            </a:r>
            <a:r>
              <a:rPr lang="en-US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http://www.caada.org.uk/commissioners/The%20Cost%20of%20Domestic%20Violence%20-%20Walby%202009.pdf)</a:t>
            </a:r>
            <a:endParaRPr lang="en-GB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2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latin typeface="Arial" charset="0"/>
                <a:cs typeface="Arial" charset="0"/>
              </a:rPr>
              <a:t>YOU ARE OUR FUTURE LEADERS!</a:t>
            </a:r>
            <a:br>
              <a:rPr lang="en-GB" altLang="en-US" dirty="0" smtClean="0">
                <a:latin typeface="Arial" charset="0"/>
                <a:cs typeface="Arial" charset="0"/>
              </a:rPr>
            </a:br>
            <a:r>
              <a:rPr lang="en-GB" altLang="en-US" dirty="0" smtClean="0">
                <a:latin typeface="Arial" charset="0"/>
                <a:cs typeface="Arial" charset="0"/>
              </a:rPr>
              <a:t/>
            </a:r>
            <a:br>
              <a:rPr lang="en-GB" altLang="en-US" dirty="0" smtClean="0">
                <a:latin typeface="Arial" charset="0"/>
                <a:cs typeface="Arial" charset="0"/>
              </a:rPr>
            </a:br>
            <a:r>
              <a:rPr lang="en-GB" altLang="en-US" dirty="0" smtClean="0">
                <a:latin typeface="Arial" charset="0"/>
                <a:cs typeface="Arial" charset="0"/>
              </a:rPr>
              <a:t>STEP UP! SPEAK OUT!</a:t>
            </a:r>
            <a:br>
              <a:rPr lang="en-GB" altLang="en-US" dirty="0" smtClean="0">
                <a:latin typeface="Arial" charset="0"/>
                <a:cs typeface="Arial" charset="0"/>
              </a:rPr>
            </a:br>
            <a:r>
              <a:rPr lang="en-GB" altLang="en-US" dirty="0" smtClean="0">
                <a:latin typeface="Arial" charset="0"/>
                <a:cs typeface="Arial" charset="0"/>
              </a:rPr>
              <a:t>BE HEARD!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755650" y="5068888"/>
            <a:ext cx="7848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dirty="0"/>
              <a:t>University of the West of England bystander film:</a:t>
            </a:r>
            <a:endParaRPr lang="en-GB" altLang="en-US" sz="2400" dirty="0">
              <a:hlinkClick r:id="rId2"/>
            </a:endParaRPr>
          </a:p>
          <a:p>
            <a:pPr eaLnBrk="1" hangingPunct="1"/>
            <a:r>
              <a:rPr lang="en-GB" altLang="en-US" sz="2400" u="sng" dirty="0">
                <a:hlinkClick r:id="rId2"/>
              </a:rPr>
              <a:t>https://www.youtube.com/watch?v=SgVQB0SKbFU</a:t>
            </a:r>
            <a:endParaRPr lang="en-GB" alt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2014 White House video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altLang="en-US" u="sng" smtClean="0">
                <a:latin typeface="Arial" charset="0"/>
                <a:cs typeface="Arial" charset="0"/>
                <a:hlinkClick r:id="rId2"/>
              </a:rPr>
              <a:t>https://www.youtube.com/watch?v=xLdElcv5qqc</a:t>
            </a:r>
            <a:endParaRPr lang="en-GB" altLang="en-US" u="sng" smtClean="0">
              <a:latin typeface="Arial" charset="0"/>
              <a:cs typeface="Arial" charset="0"/>
            </a:endParaRPr>
          </a:p>
          <a:p>
            <a:endParaRPr lang="en-GB" altLang="en-US" u="sng" smtClean="0">
              <a:latin typeface="Arial" charset="0"/>
              <a:cs typeface="Arial" charset="0"/>
            </a:endParaRPr>
          </a:p>
          <a:p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altLang="en-US" sz="1200" b="1" dirty="0">
                <a:solidFill>
                  <a:srgbClr val="A6A6A6"/>
                </a:solidFill>
                <a:latin typeface="Arial" charset="0"/>
                <a:cs typeface="Arial" charset="0"/>
              </a:rPr>
              <a:t>Cambridge study</a:t>
            </a:r>
            <a:r>
              <a:rPr lang="en-GB" altLang="en-US" sz="1200" dirty="0">
                <a:solidFill>
                  <a:srgbClr val="A6A6A6"/>
                </a:solidFill>
                <a:latin typeface="Arial" charset="0"/>
                <a:cs typeface="Arial" charset="0"/>
              </a:rPr>
              <a:t>: </a:t>
            </a:r>
            <a:r>
              <a:rPr lang="en-GB" altLang="en-US" sz="1200" dirty="0">
                <a:solidFill>
                  <a:srgbClr val="A6A6A6"/>
                </a:solidFill>
                <a:latin typeface="Verdana" pitchFamily="-65" charset="0"/>
                <a:cs typeface="Arial" charset="0"/>
              </a:rPr>
              <a:t>CUSU (Cambridge University Students' Union) (2014). Cambridge Speaks Out.  Cambridge: CUSU Women's Campaign.  Online at </a:t>
            </a:r>
            <a:r>
              <a:rPr lang="en-GB" altLang="en-US" sz="1200" dirty="0">
                <a:solidFill>
                  <a:srgbClr val="A6A6A6"/>
                </a:solidFill>
                <a:latin typeface="Verdana" pitchFamily="-65" charset="0"/>
                <a:cs typeface="Arial" charset="0"/>
                <a:hlinkClick r:id="rId2"/>
              </a:rPr>
              <a:t>http://</a:t>
            </a:r>
            <a:r>
              <a:rPr lang="en-GB" altLang="en-US" sz="1200" dirty="0" smtClean="0">
                <a:solidFill>
                  <a:srgbClr val="A6A6A6"/>
                </a:solidFill>
                <a:latin typeface="Verdana" pitchFamily="-65" charset="0"/>
                <a:cs typeface="Arial" charset="0"/>
                <a:hlinkClick r:id="rId2"/>
              </a:rPr>
              <a:t>www.womens.cusu.cam.ac.uk/Cambridge%20Speaks%20Out%20Report%202014.pdf</a:t>
            </a:r>
            <a:endParaRPr lang="en-GB" altLang="en-US" sz="1200" dirty="0" smtClean="0">
              <a:solidFill>
                <a:srgbClr val="A6A6A6"/>
              </a:solidFill>
              <a:latin typeface="Verdana" pitchFamily="-65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en-GB" altLang="en-US" sz="1200" dirty="0">
              <a:solidFill>
                <a:srgbClr val="A6A6A6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en-GB" altLang="en-US" sz="1200" b="1" dirty="0" smtClean="0">
              <a:solidFill>
                <a:srgbClr val="A6A6A6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GB" altLang="en-US" sz="1200" b="1" dirty="0" smtClean="0">
                <a:solidFill>
                  <a:srgbClr val="A6A6A6"/>
                </a:solidFill>
                <a:latin typeface="Arial" charset="0"/>
                <a:cs typeface="Arial" charset="0"/>
              </a:rPr>
              <a:t>NUS </a:t>
            </a:r>
            <a:r>
              <a:rPr lang="en-GB" altLang="en-US" sz="1200" b="1" dirty="0">
                <a:solidFill>
                  <a:srgbClr val="A6A6A6"/>
                </a:solidFill>
                <a:latin typeface="Arial" charset="0"/>
                <a:cs typeface="Arial" charset="0"/>
              </a:rPr>
              <a:t>study</a:t>
            </a:r>
            <a:r>
              <a:rPr lang="en-GB" altLang="en-US" sz="1200" dirty="0">
                <a:solidFill>
                  <a:srgbClr val="A6A6A6"/>
                </a:solidFill>
                <a:latin typeface="Arial" charset="0"/>
                <a:cs typeface="Arial" charset="0"/>
              </a:rPr>
              <a:t>: </a:t>
            </a:r>
            <a:r>
              <a:rPr lang="en-GB" altLang="en-US" sz="1200" dirty="0">
                <a:solidFill>
                  <a:srgbClr val="A6A6A6"/>
                </a:solidFill>
                <a:latin typeface="Verdana" pitchFamily="-65" charset="0"/>
                <a:cs typeface="Arial" charset="0"/>
              </a:rPr>
              <a:t>NUS (National Union of Students) (2011) (2nd Ed.).  Hidden Marks. London: NUS.  Online at </a:t>
            </a:r>
            <a:r>
              <a:rPr lang="en-GB" altLang="en-US" sz="1200" dirty="0">
                <a:solidFill>
                  <a:srgbClr val="A6A6A6"/>
                </a:solidFill>
                <a:latin typeface="Verdana" pitchFamily="-65" charset="0"/>
                <a:cs typeface="Arial" charset="0"/>
                <a:hlinkClick r:id="rId3"/>
              </a:rPr>
              <a:t>http://</a:t>
            </a:r>
            <a:r>
              <a:rPr lang="en-GB" altLang="en-US" sz="1200" dirty="0" smtClean="0">
                <a:solidFill>
                  <a:srgbClr val="A6A6A6"/>
                </a:solidFill>
                <a:latin typeface="Verdana" pitchFamily="-65" charset="0"/>
                <a:cs typeface="Arial" charset="0"/>
                <a:hlinkClick r:id="rId3"/>
              </a:rPr>
              <a:t>www.nus.org.uk/Global/NUS_hidden_marks_report_2nd_edition_web.pdf</a:t>
            </a:r>
            <a:endParaRPr lang="en-GB" altLang="en-US" sz="1200" dirty="0" smtClean="0">
              <a:solidFill>
                <a:srgbClr val="A6A6A6"/>
              </a:solidFill>
              <a:latin typeface="Verdana" pitchFamily="-65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en-GB" altLang="en-US" sz="1200" dirty="0">
              <a:solidFill>
                <a:srgbClr val="A6A6A6"/>
              </a:solidFill>
              <a:latin typeface="Verdana" pitchFamily="-65" charset="0"/>
              <a:cs typeface="Arial" charset="0"/>
            </a:endParaRPr>
          </a:p>
          <a:p>
            <a:pPr marL="0" indent="0" eaLnBrk="1" fontAlgn="t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US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-1" charset="0"/>
                <a:cs typeface="Arial" charset="0"/>
              </a:rPr>
              <a:t>Appendix table 4.09:  Percentage of adults aged 16 to 59 who were victims of intimate </a:t>
            </a:r>
            <a:r>
              <a:rPr lang="en-US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-1" charset="0"/>
                <a:cs typeface="Arial" charset="0"/>
              </a:rPr>
              <a:t>violence </a:t>
            </a:r>
            <a:r>
              <a:rPr lang="en-US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-1" charset="0"/>
                <a:cs typeface="Arial" charset="0"/>
              </a:rPr>
              <a:t>in the last year, by headline categories, personal </a:t>
            </a:r>
            <a:r>
              <a:rPr lang="en-US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-1" charset="0"/>
                <a:cs typeface="Arial" charset="0"/>
              </a:rPr>
              <a:t>characteristics</a:t>
            </a:r>
            <a:r>
              <a:rPr lang="en-US" altLang="en-US" sz="14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-1" charset="0"/>
                <a:cs typeface="Arial" charset="0"/>
              </a:rPr>
              <a:t>3</a:t>
            </a:r>
            <a:r>
              <a:rPr lang="en-US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-1" charset="0"/>
                <a:cs typeface="Arial" charset="0"/>
              </a:rPr>
              <a:t>and </a:t>
            </a:r>
            <a:r>
              <a:rPr lang="en-US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-1" charset="0"/>
                <a:cs typeface="Arial" charset="0"/>
              </a:rPr>
              <a:t>sex, 2012/13 CSEW (Crime Survey for England and Wales, Office for National Statistics)</a:t>
            </a:r>
            <a:endParaRPr lang="en-US" altLang="en-US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en-GB" altLang="en-US" sz="1200" dirty="0" smtClean="0">
              <a:solidFill>
                <a:srgbClr val="A6A6A6"/>
              </a:solidFill>
              <a:latin typeface="Verdana" pitchFamily="-65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en-GB" altLang="en-US" sz="1200" dirty="0">
              <a:solidFill>
                <a:srgbClr val="A6A6A6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685800"/>
          </a:xfrm>
        </p:spPr>
        <p:txBody>
          <a:bodyPr/>
          <a:lstStyle/>
          <a:p>
            <a:pPr algn="ctr"/>
            <a:r>
              <a:rPr lang="en-GB" altLang="en-US" smtClean="0">
                <a:latin typeface="Arial" charset="0"/>
                <a:cs typeface="Arial" charset="0"/>
              </a:rPr>
              <a:t>Some ground rules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23528" y="2348880"/>
            <a:ext cx="7776864" cy="2736304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Confidentiality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Appropriate language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Attendance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Communicating with the facilitator</a:t>
            </a:r>
          </a:p>
          <a:p>
            <a:endParaRPr lang="en-GB" altLang="en-US" sz="1800" dirty="0" smtClean="0">
              <a:latin typeface="Arial" charset="0"/>
              <a:cs typeface="Arial" charset="0"/>
            </a:endParaRPr>
          </a:p>
          <a:p>
            <a:endParaRPr lang="en-GB" sz="1200" dirty="0"/>
          </a:p>
          <a:p>
            <a:pPr marL="0" indent="0">
              <a:buNone/>
            </a:pPr>
            <a:r>
              <a:rPr lang="en-US" sz="1800" dirty="0" smtClean="0"/>
              <a:t>Please be aware that we will be talking about sensitive issues and issues that might have affected you or people you care about. If you </a:t>
            </a:r>
            <a:r>
              <a:rPr lang="en-US" sz="1800" dirty="0"/>
              <a:t>feel uncomfortable or upset </a:t>
            </a:r>
            <a:r>
              <a:rPr lang="en-US" sz="1800" dirty="0" smtClean="0"/>
              <a:t>it is fine to leave </a:t>
            </a:r>
            <a:r>
              <a:rPr lang="en-US" sz="1800" dirty="0"/>
              <a:t>the space</a:t>
            </a:r>
            <a:r>
              <a:rPr lang="en-US" sz="1800" dirty="0" smtClean="0"/>
              <a:t>. Facilitators will understand and are trained to help you. </a:t>
            </a:r>
            <a:endParaRPr lang="en-GB" altLang="en-US" sz="18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457200" y="381000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/>
              <a:t>We will be learning and working together as a group in this programme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/>
              <a:t>Some of the material we will be discussing will be sensitive and some of us will have had personal experience of the things we discuss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/>
              <a:t>We will all be be respectful of personal emotions as we learn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67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Who is a bystander?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altLang="en-US" sz="2800" dirty="0" smtClean="0">
                <a:latin typeface="Arial" charset="0"/>
                <a:cs typeface="Arial" charset="0"/>
              </a:rPr>
              <a:t>It’s a lovely sunny day and you are sitting by the river on your own, no one else is around. Suddenly you hear splashing and screaming for help. A person is caught in the current and drowning</a:t>
            </a:r>
            <a:r>
              <a:rPr lang="en-GB" altLang="en-US" dirty="0" smtClean="0">
                <a:latin typeface="Arial" charset="0"/>
                <a:cs typeface="Arial" charset="0"/>
              </a:rPr>
              <a:t>.</a:t>
            </a:r>
          </a:p>
          <a:p>
            <a:pPr>
              <a:defRPr/>
            </a:pPr>
            <a:endParaRPr lang="en-GB" altLang="en-US" dirty="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GB" altLang="en-US" sz="2800" dirty="0" smtClean="0">
                <a:latin typeface="Arial" charset="0"/>
                <a:cs typeface="Arial" charset="0"/>
              </a:rPr>
              <a:t>You are the bystander. There is no mobile phone signal. You can swim. There is a life ring on the riverbank</a:t>
            </a:r>
            <a:r>
              <a:rPr lang="en-GB" altLang="en-US" dirty="0" smtClean="0">
                <a:latin typeface="Arial" charset="0"/>
                <a:cs typeface="Arial" charset="0"/>
              </a:rPr>
              <a:t>.</a:t>
            </a:r>
          </a:p>
          <a:p>
            <a:pPr>
              <a:defRPr/>
            </a:pPr>
            <a:endParaRPr lang="en-GB" altLang="en-US" dirty="0" smtClean="0">
              <a:latin typeface="Arial" charset="0"/>
              <a:cs typeface="Arial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en-GB" altLang="en-US" dirty="0" smtClean="0">
                <a:latin typeface="Arial" charset="0"/>
                <a:cs typeface="Arial" charset="0"/>
              </a:rPr>
              <a:t>What do you do?</a:t>
            </a:r>
          </a:p>
          <a:p>
            <a:pPr marL="0" indent="0">
              <a:buFont typeface="Arial" charset="0"/>
              <a:buNone/>
              <a:defRPr/>
            </a:pPr>
            <a:r>
              <a:rPr lang="en-GB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(Adapted from </a:t>
            </a:r>
            <a:r>
              <a:rPr lang="en-GB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Crapser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B. G., &amp; Stewart, A. L. (2014). </a:t>
            </a:r>
            <a: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Men's Project: Sexual assault prevention program for college men program manual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Storrs, CT: University of </a:t>
            </a:r>
            <a:r>
              <a:rPr lang="en-G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Connecticut,pp.26-27)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GB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>
              <a:defRPr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5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altLang="en-US" b="1" dirty="0" smtClean="0">
                <a:latin typeface="Arial" charset="0"/>
                <a:cs typeface="Arial" charset="0"/>
              </a:rPr>
              <a:t>A bystander can intervene to stop events before they happen or while they are happening i.e. a bystander can PREVENT the potential outcome as well as deal with an outcome.</a:t>
            </a:r>
            <a:endParaRPr lang="en-GB" alt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Have you……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altLang="en-US" dirty="0" smtClean="0">
                <a:latin typeface="Arial" charset="0"/>
                <a:cs typeface="Arial" charset="0"/>
              </a:rPr>
              <a:t> …ever been in a situation where you have been a bystander and something problematic has happened?</a:t>
            </a:r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GB" altLang="en-US" dirty="0" smtClean="0">
                <a:latin typeface="Arial" charset="0"/>
                <a:cs typeface="Arial" charset="0"/>
              </a:rPr>
              <a:t>Did you……</a:t>
            </a:r>
          </a:p>
          <a:p>
            <a:pPr marL="0" indent="0">
              <a:defRPr/>
            </a:pPr>
            <a:r>
              <a:rPr lang="en-GB" altLang="en-US" dirty="0" smtClean="0">
                <a:latin typeface="Arial" charset="0"/>
                <a:cs typeface="Arial" charset="0"/>
              </a:rPr>
              <a:t>Intervene? (active/</a:t>
            </a:r>
            <a:r>
              <a:rPr lang="en-GB" altLang="en-US" dirty="0" err="1" smtClean="0">
                <a:latin typeface="Arial" charset="0"/>
                <a:cs typeface="Arial" charset="0"/>
              </a:rPr>
              <a:t>prosocial</a:t>
            </a:r>
            <a:r>
              <a:rPr lang="en-GB" altLang="en-US" dirty="0" smtClean="0">
                <a:latin typeface="Arial" charset="0"/>
                <a:cs typeface="Arial" charset="0"/>
              </a:rPr>
              <a:t>)</a:t>
            </a:r>
          </a:p>
          <a:p>
            <a:pPr marL="0" indent="0">
              <a:defRPr/>
            </a:pPr>
            <a:r>
              <a:rPr lang="en-GB" altLang="en-US" dirty="0" smtClean="0">
                <a:latin typeface="Arial" charset="0"/>
                <a:cs typeface="Arial" charset="0"/>
              </a:rPr>
              <a:t>Not intervene? (passive)</a:t>
            </a:r>
          </a:p>
          <a:p>
            <a:pPr marL="0" indent="0">
              <a:defRPr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What factors are at play in</a:t>
            </a:r>
          </a:p>
        </p:txBody>
      </p:sp>
      <p:sp>
        <p:nvSpPr>
          <p:cNvPr id="3379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Intervention?</a:t>
            </a:r>
          </a:p>
        </p:txBody>
      </p:sp>
      <p:sp>
        <p:nvSpPr>
          <p:cNvPr id="33796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Non intervention?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de 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C81AA4CF1F5348BEEA191F41E8E156" ma:contentTypeVersion="0" ma:contentTypeDescription="Create a new document." ma:contentTypeScope="" ma:versionID="0462e522b336f4fe4c270925321c7f6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1D424E-8AFE-42BB-87CB-76F8A7B67E5B}"/>
</file>

<file path=customXml/itemProps2.xml><?xml version="1.0" encoding="utf-8"?>
<ds:datastoreItem xmlns:ds="http://schemas.openxmlformats.org/officeDocument/2006/customXml" ds:itemID="{765E32BD-9CC6-43EC-8A93-2D7737719F9C}"/>
</file>

<file path=customXml/itemProps3.xml><?xml version="1.0" encoding="utf-8"?>
<ds:datastoreItem xmlns:ds="http://schemas.openxmlformats.org/officeDocument/2006/customXml" ds:itemID="{C43DBE26-CC60-44B2-ACC0-CA512B4E7C72}"/>
</file>

<file path=docProps/app.xml><?xml version="1.0" encoding="utf-8"?>
<Properties xmlns="http://schemas.openxmlformats.org/officeDocument/2006/extended-properties" xmlns:vt="http://schemas.openxmlformats.org/officeDocument/2006/docPropsVTypes">
  <TotalTime>2541</TotalTime>
  <Words>923</Words>
  <Application>Microsoft Office PowerPoint</Application>
  <PresentationFormat>On-screen Show (4:3)</PresentationFormat>
  <Paragraphs>111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Slide Option 1</vt:lpstr>
      <vt:lpstr>    </vt:lpstr>
      <vt:lpstr>     Session One Introducing the Bystander</vt:lpstr>
      <vt:lpstr>Some ground rules</vt:lpstr>
      <vt:lpstr>Who is a bystander?</vt:lpstr>
      <vt:lpstr>PowerPoint Presentation</vt:lpstr>
      <vt:lpstr>PowerPoint Presentation</vt:lpstr>
      <vt:lpstr>PowerPoint Presentation</vt:lpstr>
      <vt:lpstr>Have you……</vt:lpstr>
      <vt:lpstr>What factors are at play in</vt:lpstr>
      <vt:lpstr>The Bystander Effect</vt:lpstr>
      <vt:lpstr>WHAT IS AN INTERVENTION?</vt:lpstr>
      <vt:lpstr>4 Stages for intervention</vt:lpstr>
      <vt:lpstr>Reasons for non-intervention</vt:lpstr>
      <vt:lpstr>Golden Rule </vt:lpstr>
      <vt:lpstr>This programme is specifically about bystander intervention in sexual violence and domestic violence.</vt:lpstr>
      <vt:lpstr>Why? Evidence shows that:</vt:lpstr>
      <vt:lpstr>Key points</vt:lpstr>
      <vt:lpstr>How does this make you feel?</vt:lpstr>
      <vt:lpstr>  “All students have the right to live and study in an environment of dignity and respect, free from the fear of harassment or violence”  (NUS study: NUS (National Union of Students) (2011) (2nd Ed.).  Hidden Marks. London: NUS.  Online at http://www.nus.org.uk/Global/NUS_hidden_marks_report_2nd_edition_web.pdf, foreword) </vt:lpstr>
      <vt:lpstr>VIOLENCE IS EVERYBODY’S PROBLEM</vt:lpstr>
      <vt:lpstr>YOU ARE OUR FUTURE LEADERS!  STEP UP! SPEAK OUT! BE HEARD!</vt:lpstr>
      <vt:lpstr>2014 White House video</vt:lpstr>
      <vt:lpstr>References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Intervention Initiative</dc:creator>
  <cp:lastModifiedBy>Kat Corbett</cp:lastModifiedBy>
  <cp:revision>58</cp:revision>
  <dcterms:created xsi:type="dcterms:W3CDTF">2014-06-03T09:22:09Z</dcterms:created>
  <dcterms:modified xsi:type="dcterms:W3CDTF">2016-07-21T14:20:50Z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0x0101006BC81AA4CF1F5348BEEA191F41E8E156</vt:lpwstr>
  </property>
</Properties>
</file>