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6"/>
  </p:notesMasterIdLst>
  <p:handoutMasterIdLst>
    <p:handoutMasterId r:id="rId37"/>
  </p:handoutMasterIdLst>
  <p:sldIdLst>
    <p:sldId id="257" r:id="rId5"/>
    <p:sldId id="279" r:id="rId6"/>
    <p:sldId id="323" r:id="rId7"/>
    <p:sldId id="298" r:id="rId8"/>
    <p:sldId id="299" r:id="rId9"/>
    <p:sldId id="300" r:id="rId10"/>
    <p:sldId id="319" r:id="rId11"/>
    <p:sldId id="301" r:id="rId12"/>
    <p:sldId id="302" r:id="rId13"/>
    <p:sldId id="258" r:id="rId14"/>
    <p:sldId id="261" r:id="rId15"/>
    <p:sldId id="281" r:id="rId16"/>
    <p:sldId id="303" r:id="rId17"/>
    <p:sldId id="304" r:id="rId18"/>
    <p:sldId id="262" r:id="rId19"/>
    <p:sldId id="263" r:id="rId20"/>
    <p:sldId id="264" r:id="rId21"/>
    <p:sldId id="306" r:id="rId22"/>
    <p:sldId id="309" r:id="rId23"/>
    <p:sldId id="310" r:id="rId24"/>
    <p:sldId id="311" r:id="rId25"/>
    <p:sldId id="320" r:id="rId26"/>
    <p:sldId id="321" r:id="rId27"/>
    <p:sldId id="267" r:id="rId28"/>
    <p:sldId id="312" r:id="rId29"/>
    <p:sldId id="317" r:id="rId30"/>
    <p:sldId id="313" r:id="rId31"/>
    <p:sldId id="315" r:id="rId32"/>
    <p:sldId id="293" r:id="rId33"/>
    <p:sldId id="294" r:id="rId34"/>
    <p:sldId id="295"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9900"/>
    <a:srgbClr val="FF9900"/>
    <a:srgbClr val="CCCC00"/>
    <a:srgbClr val="FF3300"/>
    <a:srgbClr val="003300"/>
    <a:srgbClr val="24FB13"/>
    <a:srgbClr val="A20101"/>
    <a:srgbClr val="3E0D0E"/>
    <a:srgbClr val="791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509" autoAdjust="0"/>
    <p:restoredTop sz="98590" autoAdjust="0"/>
  </p:normalViewPr>
  <p:slideViewPr>
    <p:cSldViewPr snapToObjects="1">
      <p:cViewPr>
        <p:scale>
          <a:sx n="118" d="100"/>
          <a:sy n="118" d="100"/>
        </p:scale>
        <p:origin x="-1434" y="-72"/>
      </p:cViewPr>
      <p:guideLst>
        <p:guide orient="horz" pos="2160"/>
        <p:guide pos="2880"/>
      </p:guideLst>
    </p:cSldViewPr>
  </p:slideViewPr>
  <p:notesTextViewPr>
    <p:cViewPr>
      <p:scale>
        <a:sx n="1" d="1"/>
        <a:sy n="1" d="1"/>
      </p:scale>
      <p:origin x="0" y="0"/>
    </p:cViewPr>
  </p:notesTextViewPr>
  <p:notesViewPr>
    <p:cSldViewPr snapToObjects="1">
      <p:cViewPr varScale="1">
        <p:scale>
          <a:sx n="68" d="100"/>
          <a:sy n="68" d="100"/>
        </p:scale>
        <p:origin x="-22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4807C-6474-4A3E-980B-8DB9B3C6206D}" type="doc">
      <dgm:prSet loTypeId="urn:microsoft.com/office/officeart/2005/8/layout/venn1" loCatId="relationship" qsTypeId="urn:microsoft.com/office/officeart/2005/8/quickstyle/simple1" qsCatId="simple" csTypeId="urn:microsoft.com/office/officeart/2005/8/colors/accent1_2" csCatId="accent1" phldr="1"/>
      <dgm:spPr/>
    </dgm:pt>
    <dgm:pt modelId="{0BCC9E93-B618-479F-BBE4-FC7A571C2883}">
      <dgm:prSet phldrT="[Text]" custT="1"/>
      <dgm:spPr>
        <a:solidFill>
          <a:srgbClr val="92D050"/>
        </a:solidFill>
      </dgm:spPr>
      <dgm:t>
        <a:bodyPr/>
        <a:lstStyle/>
        <a:p>
          <a:r>
            <a:rPr lang="en-GB" sz="2800" dirty="0" smtClean="0"/>
            <a:t>Healthy &amp; Positive Behaviour (Majority)</a:t>
          </a:r>
          <a:endParaRPr lang="en-GB" sz="2800" dirty="0"/>
        </a:p>
      </dgm:t>
    </dgm:pt>
    <dgm:pt modelId="{2C82D1EF-8AC6-4CF0-9172-A81B12D44E24}" type="parTrans" cxnId="{97D74FC2-7640-4720-920C-823DA89DB581}">
      <dgm:prSet/>
      <dgm:spPr/>
      <dgm:t>
        <a:bodyPr/>
        <a:lstStyle/>
        <a:p>
          <a:endParaRPr lang="en-GB"/>
        </a:p>
      </dgm:t>
    </dgm:pt>
    <dgm:pt modelId="{94FAE5A2-4116-4F2D-BD95-38BF054FA37F}" type="sibTrans" cxnId="{97D74FC2-7640-4720-920C-823DA89DB581}">
      <dgm:prSet/>
      <dgm:spPr/>
      <dgm:t>
        <a:bodyPr/>
        <a:lstStyle/>
        <a:p>
          <a:endParaRPr lang="en-GB"/>
        </a:p>
      </dgm:t>
    </dgm:pt>
    <dgm:pt modelId="{939CDCD1-5490-49EF-BF81-9CB62782A51E}">
      <dgm:prSet phldrT="[Text]"/>
      <dgm:spPr>
        <a:solidFill>
          <a:srgbClr val="FF0000">
            <a:alpha val="50000"/>
          </a:srgbClr>
        </a:solidFill>
      </dgm:spPr>
      <dgm:t>
        <a:bodyPr/>
        <a:lstStyle/>
        <a:p>
          <a:endParaRPr lang="en-GB" dirty="0"/>
        </a:p>
      </dgm:t>
    </dgm:pt>
    <dgm:pt modelId="{6A3104D3-8B3B-4752-8B9F-67079098CE81}" type="parTrans" cxnId="{49E01444-3085-47FB-A01F-A51CA82C12D8}">
      <dgm:prSet/>
      <dgm:spPr/>
      <dgm:t>
        <a:bodyPr/>
        <a:lstStyle/>
        <a:p>
          <a:endParaRPr lang="en-GB"/>
        </a:p>
      </dgm:t>
    </dgm:pt>
    <dgm:pt modelId="{24E702FE-C555-4E24-9F09-73E6265406DE}" type="sibTrans" cxnId="{49E01444-3085-47FB-A01F-A51CA82C12D8}">
      <dgm:prSet/>
      <dgm:spPr/>
      <dgm:t>
        <a:bodyPr/>
        <a:lstStyle/>
        <a:p>
          <a:endParaRPr lang="en-GB"/>
        </a:p>
      </dgm:t>
    </dgm:pt>
    <dgm:pt modelId="{625305FE-4437-4520-89E2-8A35B7BA83E9}" type="pres">
      <dgm:prSet presAssocID="{87E4807C-6474-4A3E-980B-8DB9B3C6206D}" presName="compositeShape" presStyleCnt="0">
        <dgm:presLayoutVars>
          <dgm:chMax val="7"/>
          <dgm:dir/>
          <dgm:resizeHandles val="exact"/>
        </dgm:presLayoutVars>
      </dgm:prSet>
      <dgm:spPr/>
    </dgm:pt>
    <dgm:pt modelId="{20211081-0358-432D-948A-74BF9778EB5F}" type="pres">
      <dgm:prSet presAssocID="{0BCC9E93-B618-479F-BBE4-FC7A571C2883}" presName="circ1" presStyleLbl="vennNode1" presStyleIdx="0" presStyleCnt="2" custScaleX="94798" custScaleY="93230" custLinFactNeighborX="3758" custLinFactNeighborY="-273"/>
      <dgm:spPr/>
      <dgm:t>
        <a:bodyPr/>
        <a:lstStyle/>
        <a:p>
          <a:endParaRPr lang="en-US"/>
        </a:p>
      </dgm:t>
    </dgm:pt>
    <dgm:pt modelId="{880A12CC-4DD9-4DAE-913D-757D14CABCDD}" type="pres">
      <dgm:prSet presAssocID="{0BCC9E93-B618-479F-BBE4-FC7A571C2883}" presName="circ1Tx" presStyleLbl="revTx" presStyleIdx="0" presStyleCnt="0">
        <dgm:presLayoutVars>
          <dgm:chMax val="0"/>
          <dgm:chPref val="0"/>
          <dgm:bulletEnabled val="1"/>
        </dgm:presLayoutVars>
      </dgm:prSet>
      <dgm:spPr/>
      <dgm:t>
        <a:bodyPr/>
        <a:lstStyle/>
        <a:p>
          <a:endParaRPr lang="en-US"/>
        </a:p>
      </dgm:t>
    </dgm:pt>
    <dgm:pt modelId="{064F242C-89CF-452A-82E4-C2E11CC3D733}" type="pres">
      <dgm:prSet presAssocID="{939CDCD1-5490-49EF-BF81-9CB62782A51E}" presName="circ2" presStyleLbl="vennNode1" presStyleIdx="1" presStyleCnt="2" custScaleX="68824" custScaleY="69745" custLinFactNeighborX="-17206" custLinFactNeighborY="-1968"/>
      <dgm:spPr/>
      <dgm:t>
        <a:bodyPr/>
        <a:lstStyle/>
        <a:p>
          <a:endParaRPr lang="en-US"/>
        </a:p>
      </dgm:t>
    </dgm:pt>
    <dgm:pt modelId="{027626DE-4D84-488E-A3FA-37C2296F9A85}" type="pres">
      <dgm:prSet presAssocID="{939CDCD1-5490-49EF-BF81-9CB62782A51E}" presName="circ2Tx" presStyleLbl="revTx" presStyleIdx="0" presStyleCnt="0">
        <dgm:presLayoutVars>
          <dgm:chMax val="0"/>
          <dgm:chPref val="0"/>
          <dgm:bulletEnabled val="1"/>
        </dgm:presLayoutVars>
      </dgm:prSet>
      <dgm:spPr/>
      <dgm:t>
        <a:bodyPr/>
        <a:lstStyle/>
        <a:p>
          <a:endParaRPr lang="en-US"/>
        </a:p>
      </dgm:t>
    </dgm:pt>
  </dgm:ptLst>
  <dgm:cxnLst>
    <dgm:cxn modelId="{E43D6590-A1AF-4B7F-84D6-D9ECE0926388}" type="presOf" srcId="{939CDCD1-5490-49EF-BF81-9CB62782A51E}" destId="{064F242C-89CF-452A-82E4-C2E11CC3D733}" srcOrd="0" destOrd="0" presId="urn:microsoft.com/office/officeart/2005/8/layout/venn1"/>
    <dgm:cxn modelId="{49E01444-3085-47FB-A01F-A51CA82C12D8}" srcId="{87E4807C-6474-4A3E-980B-8DB9B3C6206D}" destId="{939CDCD1-5490-49EF-BF81-9CB62782A51E}" srcOrd="1" destOrd="0" parTransId="{6A3104D3-8B3B-4752-8B9F-67079098CE81}" sibTransId="{24E702FE-C555-4E24-9F09-73E6265406DE}"/>
    <dgm:cxn modelId="{BC8717FC-01E9-421E-AB46-CC9C257E87FF}" type="presOf" srcId="{0BCC9E93-B618-479F-BBE4-FC7A571C2883}" destId="{880A12CC-4DD9-4DAE-913D-757D14CABCDD}" srcOrd="1" destOrd="0" presId="urn:microsoft.com/office/officeart/2005/8/layout/venn1"/>
    <dgm:cxn modelId="{C5F4F392-DED2-4A33-BE23-8E35967151E1}" type="presOf" srcId="{939CDCD1-5490-49EF-BF81-9CB62782A51E}" destId="{027626DE-4D84-488E-A3FA-37C2296F9A85}" srcOrd="1" destOrd="0" presId="urn:microsoft.com/office/officeart/2005/8/layout/venn1"/>
    <dgm:cxn modelId="{0F0888EA-0754-4310-BE01-65E8CA8D4AAD}" type="presOf" srcId="{87E4807C-6474-4A3E-980B-8DB9B3C6206D}" destId="{625305FE-4437-4520-89E2-8A35B7BA83E9}" srcOrd="0" destOrd="0" presId="urn:microsoft.com/office/officeart/2005/8/layout/venn1"/>
    <dgm:cxn modelId="{AD66DB83-85EB-481E-BE53-D02349D37F89}" type="presOf" srcId="{0BCC9E93-B618-479F-BBE4-FC7A571C2883}" destId="{20211081-0358-432D-948A-74BF9778EB5F}" srcOrd="0" destOrd="0" presId="urn:microsoft.com/office/officeart/2005/8/layout/venn1"/>
    <dgm:cxn modelId="{97D74FC2-7640-4720-920C-823DA89DB581}" srcId="{87E4807C-6474-4A3E-980B-8DB9B3C6206D}" destId="{0BCC9E93-B618-479F-BBE4-FC7A571C2883}" srcOrd="0" destOrd="0" parTransId="{2C82D1EF-8AC6-4CF0-9172-A81B12D44E24}" sibTransId="{94FAE5A2-4116-4F2D-BD95-38BF054FA37F}"/>
    <dgm:cxn modelId="{F199BA12-1ABE-4FDA-9F13-008721B87372}" type="presParOf" srcId="{625305FE-4437-4520-89E2-8A35B7BA83E9}" destId="{20211081-0358-432D-948A-74BF9778EB5F}" srcOrd="0" destOrd="0" presId="urn:microsoft.com/office/officeart/2005/8/layout/venn1"/>
    <dgm:cxn modelId="{5352A6BE-B056-403B-AE54-419245DD14A1}" type="presParOf" srcId="{625305FE-4437-4520-89E2-8A35B7BA83E9}" destId="{880A12CC-4DD9-4DAE-913D-757D14CABCDD}" srcOrd="1" destOrd="0" presId="urn:microsoft.com/office/officeart/2005/8/layout/venn1"/>
    <dgm:cxn modelId="{1E7EA4AD-4807-42FA-949D-62B31C51229A}" type="presParOf" srcId="{625305FE-4437-4520-89E2-8A35B7BA83E9}" destId="{064F242C-89CF-452A-82E4-C2E11CC3D733}" srcOrd="2" destOrd="0" presId="urn:microsoft.com/office/officeart/2005/8/layout/venn1"/>
    <dgm:cxn modelId="{256E2359-9E15-4105-B011-B7A52DCAEBF2}" type="presParOf" srcId="{625305FE-4437-4520-89E2-8A35B7BA83E9}" destId="{027626DE-4D84-488E-A3FA-37C2296F9A8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4807C-6474-4A3E-980B-8DB9B3C6206D}" type="doc">
      <dgm:prSet loTypeId="urn:microsoft.com/office/officeart/2005/8/layout/venn1" loCatId="relationship" qsTypeId="urn:microsoft.com/office/officeart/2005/8/quickstyle/simple1" qsCatId="simple" csTypeId="urn:microsoft.com/office/officeart/2005/8/colors/accent1_2" csCatId="accent1" phldr="1"/>
      <dgm:spPr/>
    </dgm:pt>
    <dgm:pt modelId="{0BCC9E93-B618-479F-BBE4-FC7A571C2883}">
      <dgm:prSet phldrT="[Text]" custT="1"/>
      <dgm:spPr>
        <a:solidFill>
          <a:srgbClr val="92D050"/>
        </a:solidFill>
      </dgm:spPr>
      <dgm:t>
        <a:bodyPr/>
        <a:lstStyle/>
        <a:p>
          <a:r>
            <a:rPr lang="en-GB" sz="2800" dirty="0" smtClean="0"/>
            <a:t>Acceptable/ majority  behaviour</a:t>
          </a:r>
          <a:endParaRPr lang="en-GB" sz="2800" dirty="0"/>
        </a:p>
      </dgm:t>
    </dgm:pt>
    <dgm:pt modelId="{2C82D1EF-8AC6-4CF0-9172-A81B12D44E24}" type="parTrans" cxnId="{97D74FC2-7640-4720-920C-823DA89DB581}">
      <dgm:prSet/>
      <dgm:spPr/>
      <dgm:t>
        <a:bodyPr/>
        <a:lstStyle/>
        <a:p>
          <a:endParaRPr lang="en-GB"/>
        </a:p>
      </dgm:t>
    </dgm:pt>
    <dgm:pt modelId="{94FAE5A2-4116-4F2D-BD95-38BF054FA37F}" type="sibTrans" cxnId="{97D74FC2-7640-4720-920C-823DA89DB581}">
      <dgm:prSet/>
      <dgm:spPr/>
      <dgm:t>
        <a:bodyPr/>
        <a:lstStyle/>
        <a:p>
          <a:endParaRPr lang="en-GB"/>
        </a:p>
      </dgm:t>
    </dgm:pt>
    <dgm:pt modelId="{939CDCD1-5490-49EF-BF81-9CB62782A51E}">
      <dgm:prSet phldrT="[Text]"/>
      <dgm:spPr>
        <a:solidFill>
          <a:srgbClr val="FF0000">
            <a:alpha val="50000"/>
          </a:srgbClr>
        </a:solidFill>
        <a:ln>
          <a:noFill/>
        </a:ln>
      </dgm:spPr>
      <dgm:t>
        <a:bodyPr/>
        <a:lstStyle/>
        <a:p>
          <a:endParaRPr lang="en-GB" dirty="0"/>
        </a:p>
      </dgm:t>
    </dgm:pt>
    <dgm:pt modelId="{6A3104D3-8B3B-4752-8B9F-67079098CE81}" type="parTrans" cxnId="{49E01444-3085-47FB-A01F-A51CA82C12D8}">
      <dgm:prSet/>
      <dgm:spPr/>
      <dgm:t>
        <a:bodyPr/>
        <a:lstStyle/>
        <a:p>
          <a:endParaRPr lang="en-GB"/>
        </a:p>
      </dgm:t>
    </dgm:pt>
    <dgm:pt modelId="{24E702FE-C555-4E24-9F09-73E6265406DE}" type="sibTrans" cxnId="{49E01444-3085-47FB-A01F-A51CA82C12D8}">
      <dgm:prSet/>
      <dgm:spPr/>
      <dgm:t>
        <a:bodyPr/>
        <a:lstStyle/>
        <a:p>
          <a:endParaRPr lang="en-GB"/>
        </a:p>
      </dgm:t>
    </dgm:pt>
    <dgm:pt modelId="{625305FE-4437-4520-89E2-8A35B7BA83E9}" type="pres">
      <dgm:prSet presAssocID="{87E4807C-6474-4A3E-980B-8DB9B3C6206D}" presName="compositeShape" presStyleCnt="0">
        <dgm:presLayoutVars>
          <dgm:chMax val="7"/>
          <dgm:dir/>
          <dgm:resizeHandles val="exact"/>
        </dgm:presLayoutVars>
      </dgm:prSet>
      <dgm:spPr/>
    </dgm:pt>
    <dgm:pt modelId="{20211081-0358-432D-948A-74BF9778EB5F}" type="pres">
      <dgm:prSet presAssocID="{0BCC9E93-B618-479F-BBE4-FC7A571C2883}" presName="circ1" presStyleLbl="vennNode1" presStyleIdx="0" presStyleCnt="2" custScaleX="82205" custScaleY="82732" custLinFactNeighborX="41379" custLinFactNeighborY="-591"/>
      <dgm:spPr/>
      <dgm:t>
        <a:bodyPr/>
        <a:lstStyle/>
        <a:p>
          <a:endParaRPr lang="en-US"/>
        </a:p>
      </dgm:t>
    </dgm:pt>
    <dgm:pt modelId="{880A12CC-4DD9-4DAE-913D-757D14CABCDD}" type="pres">
      <dgm:prSet presAssocID="{0BCC9E93-B618-479F-BBE4-FC7A571C2883}" presName="circ1Tx" presStyleLbl="revTx" presStyleIdx="0" presStyleCnt="0">
        <dgm:presLayoutVars>
          <dgm:chMax val="0"/>
          <dgm:chPref val="0"/>
          <dgm:bulletEnabled val="1"/>
        </dgm:presLayoutVars>
      </dgm:prSet>
      <dgm:spPr/>
      <dgm:t>
        <a:bodyPr/>
        <a:lstStyle/>
        <a:p>
          <a:endParaRPr lang="en-US"/>
        </a:p>
      </dgm:t>
    </dgm:pt>
    <dgm:pt modelId="{064F242C-89CF-452A-82E4-C2E11CC3D733}" type="pres">
      <dgm:prSet presAssocID="{939CDCD1-5490-49EF-BF81-9CB62782A51E}" presName="circ2" presStyleLbl="vennNode1" presStyleIdx="1" presStyleCnt="2" custScaleX="75951" custScaleY="83090" custLinFactNeighborX="-17976" custLinFactNeighborY="-494"/>
      <dgm:spPr/>
      <dgm:t>
        <a:bodyPr/>
        <a:lstStyle/>
        <a:p>
          <a:endParaRPr lang="en-GB"/>
        </a:p>
      </dgm:t>
    </dgm:pt>
    <dgm:pt modelId="{027626DE-4D84-488E-A3FA-37C2296F9A85}" type="pres">
      <dgm:prSet presAssocID="{939CDCD1-5490-49EF-BF81-9CB62782A51E}" presName="circ2Tx" presStyleLbl="revTx" presStyleIdx="0" presStyleCnt="0">
        <dgm:presLayoutVars>
          <dgm:chMax val="0"/>
          <dgm:chPref val="0"/>
          <dgm:bulletEnabled val="1"/>
        </dgm:presLayoutVars>
      </dgm:prSet>
      <dgm:spPr/>
      <dgm:t>
        <a:bodyPr/>
        <a:lstStyle/>
        <a:p>
          <a:endParaRPr lang="en-GB"/>
        </a:p>
      </dgm:t>
    </dgm:pt>
  </dgm:ptLst>
  <dgm:cxnLst>
    <dgm:cxn modelId="{D1A24C6D-9089-426B-9947-D792935C9B47}" type="presOf" srcId="{0BCC9E93-B618-479F-BBE4-FC7A571C2883}" destId="{880A12CC-4DD9-4DAE-913D-757D14CABCDD}" srcOrd="1" destOrd="0" presId="urn:microsoft.com/office/officeart/2005/8/layout/venn1"/>
    <dgm:cxn modelId="{94CBD423-757C-4536-8295-93ED58698115}" type="presOf" srcId="{939CDCD1-5490-49EF-BF81-9CB62782A51E}" destId="{064F242C-89CF-452A-82E4-C2E11CC3D733}" srcOrd="0" destOrd="0" presId="urn:microsoft.com/office/officeart/2005/8/layout/venn1"/>
    <dgm:cxn modelId="{49E01444-3085-47FB-A01F-A51CA82C12D8}" srcId="{87E4807C-6474-4A3E-980B-8DB9B3C6206D}" destId="{939CDCD1-5490-49EF-BF81-9CB62782A51E}" srcOrd="1" destOrd="0" parTransId="{6A3104D3-8B3B-4752-8B9F-67079098CE81}" sibTransId="{24E702FE-C555-4E24-9F09-73E6265406DE}"/>
    <dgm:cxn modelId="{97D74FC2-7640-4720-920C-823DA89DB581}" srcId="{87E4807C-6474-4A3E-980B-8DB9B3C6206D}" destId="{0BCC9E93-B618-479F-BBE4-FC7A571C2883}" srcOrd="0" destOrd="0" parTransId="{2C82D1EF-8AC6-4CF0-9172-A81B12D44E24}" sibTransId="{94FAE5A2-4116-4F2D-BD95-38BF054FA37F}"/>
    <dgm:cxn modelId="{91443EAA-D892-4209-A5EB-BD95BB3389F8}" type="presOf" srcId="{0BCC9E93-B618-479F-BBE4-FC7A571C2883}" destId="{20211081-0358-432D-948A-74BF9778EB5F}" srcOrd="0" destOrd="0" presId="urn:microsoft.com/office/officeart/2005/8/layout/venn1"/>
    <dgm:cxn modelId="{6BC0E530-D124-4FF4-9578-C7531DDCB4FF}" type="presOf" srcId="{939CDCD1-5490-49EF-BF81-9CB62782A51E}" destId="{027626DE-4D84-488E-A3FA-37C2296F9A85}" srcOrd="1" destOrd="0" presId="urn:microsoft.com/office/officeart/2005/8/layout/venn1"/>
    <dgm:cxn modelId="{6D7ACFBE-74CB-4D2F-B14A-6407636EB0D5}" type="presOf" srcId="{87E4807C-6474-4A3E-980B-8DB9B3C6206D}" destId="{625305FE-4437-4520-89E2-8A35B7BA83E9}" srcOrd="0" destOrd="0" presId="urn:microsoft.com/office/officeart/2005/8/layout/venn1"/>
    <dgm:cxn modelId="{F8DB659B-001F-46F3-9815-BA485D19062D}" type="presParOf" srcId="{625305FE-4437-4520-89E2-8A35B7BA83E9}" destId="{20211081-0358-432D-948A-74BF9778EB5F}" srcOrd="0" destOrd="0" presId="urn:microsoft.com/office/officeart/2005/8/layout/venn1"/>
    <dgm:cxn modelId="{EE9865AA-DE0D-4DB6-8953-44E2C05CC486}" type="presParOf" srcId="{625305FE-4437-4520-89E2-8A35B7BA83E9}" destId="{880A12CC-4DD9-4DAE-913D-757D14CABCDD}" srcOrd="1" destOrd="0" presId="urn:microsoft.com/office/officeart/2005/8/layout/venn1"/>
    <dgm:cxn modelId="{B86D2317-978D-474B-AFA3-AD8EDC0AAFE4}" type="presParOf" srcId="{625305FE-4437-4520-89E2-8A35B7BA83E9}" destId="{064F242C-89CF-452A-82E4-C2E11CC3D733}" srcOrd="2" destOrd="0" presId="urn:microsoft.com/office/officeart/2005/8/layout/venn1"/>
    <dgm:cxn modelId="{F7DFD89C-4F94-48FD-9CEE-4743B647AFEF}" type="presParOf" srcId="{625305FE-4437-4520-89E2-8A35B7BA83E9}" destId="{027626DE-4D84-488E-A3FA-37C2296F9A8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E4807C-6474-4A3E-980B-8DB9B3C6206D}" type="doc">
      <dgm:prSet loTypeId="urn:microsoft.com/office/officeart/2005/8/layout/venn1" loCatId="relationship" qsTypeId="urn:microsoft.com/office/officeart/2005/8/quickstyle/simple1" qsCatId="simple" csTypeId="urn:microsoft.com/office/officeart/2005/8/colors/accent1_2" csCatId="accent1" phldr="1"/>
      <dgm:spPr/>
    </dgm:pt>
    <dgm:pt modelId="{0BCC9E93-B618-479F-BBE4-FC7A571C2883}">
      <dgm:prSet phldrT="[Text]" custT="1"/>
      <dgm:spPr>
        <a:solidFill>
          <a:srgbClr val="92D050"/>
        </a:solidFill>
      </dgm:spPr>
      <dgm:t>
        <a:bodyPr/>
        <a:lstStyle/>
        <a:p>
          <a:r>
            <a:rPr lang="en-GB" sz="2800" dirty="0" smtClean="0"/>
            <a:t>Healthy &amp; positive majority  behaviour</a:t>
          </a:r>
          <a:endParaRPr lang="en-GB" sz="2800" dirty="0"/>
        </a:p>
      </dgm:t>
    </dgm:pt>
    <dgm:pt modelId="{2C82D1EF-8AC6-4CF0-9172-A81B12D44E24}" type="parTrans" cxnId="{97D74FC2-7640-4720-920C-823DA89DB581}">
      <dgm:prSet/>
      <dgm:spPr/>
      <dgm:t>
        <a:bodyPr/>
        <a:lstStyle/>
        <a:p>
          <a:endParaRPr lang="en-GB"/>
        </a:p>
      </dgm:t>
    </dgm:pt>
    <dgm:pt modelId="{94FAE5A2-4116-4F2D-BD95-38BF054FA37F}" type="sibTrans" cxnId="{97D74FC2-7640-4720-920C-823DA89DB581}">
      <dgm:prSet/>
      <dgm:spPr/>
      <dgm:t>
        <a:bodyPr/>
        <a:lstStyle/>
        <a:p>
          <a:endParaRPr lang="en-GB"/>
        </a:p>
      </dgm:t>
    </dgm:pt>
    <dgm:pt modelId="{939CDCD1-5490-49EF-BF81-9CB62782A51E}">
      <dgm:prSet phldrT="[Text]"/>
      <dgm:spPr>
        <a:solidFill>
          <a:srgbClr val="FF0000">
            <a:alpha val="50000"/>
          </a:srgbClr>
        </a:solidFill>
      </dgm:spPr>
      <dgm:t>
        <a:bodyPr/>
        <a:lstStyle/>
        <a:p>
          <a:endParaRPr lang="en-GB" dirty="0"/>
        </a:p>
      </dgm:t>
    </dgm:pt>
    <dgm:pt modelId="{6A3104D3-8B3B-4752-8B9F-67079098CE81}" type="parTrans" cxnId="{49E01444-3085-47FB-A01F-A51CA82C12D8}">
      <dgm:prSet/>
      <dgm:spPr/>
      <dgm:t>
        <a:bodyPr/>
        <a:lstStyle/>
        <a:p>
          <a:endParaRPr lang="en-GB"/>
        </a:p>
      </dgm:t>
    </dgm:pt>
    <dgm:pt modelId="{24E702FE-C555-4E24-9F09-73E6265406DE}" type="sibTrans" cxnId="{49E01444-3085-47FB-A01F-A51CA82C12D8}">
      <dgm:prSet/>
      <dgm:spPr/>
      <dgm:t>
        <a:bodyPr/>
        <a:lstStyle/>
        <a:p>
          <a:endParaRPr lang="en-GB"/>
        </a:p>
      </dgm:t>
    </dgm:pt>
    <dgm:pt modelId="{625305FE-4437-4520-89E2-8A35B7BA83E9}" type="pres">
      <dgm:prSet presAssocID="{87E4807C-6474-4A3E-980B-8DB9B3C6206D}" presName="compositeShape" presStyleCnt="0">
        <dgm:presLayoutVars>
          <dgm:chMax val="7"/>
          <dgm:dir/>
          <dgm:resizeHandles val="exact"/>
        </dgm:presLayoutVars>
      </dgm:prSet>
      <dgm:spPr/>
    </dgm:pt>
    <dgm:pt modelId="{20211081-0358-432D-948A-74BF9778EB5F}" type="pres">
      <dgm:prSet presAssocID="{0BCC9E93-B618-479F-BBE4-FC7A571C2883}" presName="circ1" presStyleLbl="vennNode1" presStyleIdx="0" presStyleCnt="2" custScaleX="90894" custScaleY="88503" custLinFactNeighborX="-2238" custLinFactNeighborY="-4329"/>
      <dgm:spPr/>
      <dgm:t>
        <a:bodyPr/>
        <a:lstStyle/>
        <a:p>
          <a:endParaRPr lang="en-US"/>
        </a:p>
      </dgm:t>
    </dgm:pt>
    <dgm:pt modelId="{880A12CC-4DD9-4DAE-913D-757D14CABCDD}" type="pres">
      <dgm:prSet presAssocID="{0BCC9E93-B618-479F-BBE4-FC7A571C2883}" presName="circ1Tx" presStyleLbl="revTx" presStyleIdx="0" presStyleCnt="0">
        <dgm:presLayoutVars>
          <dgm:chMax val="0"/>
          <dgm:chPref val="0"/>
          <dgm:bulletEnabled val="1"/>
        </dgm:presLayoutVars>
      </dgm:prSet>
      <dgm:spPr/>
      <dgm:t>
        <a:bodyPr/>
        <a:lstStyle/>
        <a:p>
          <a:endParaRPr lang="en-US"/>
        </a:p>
      </dgm:t>
    </dgm:pt>
    <dgm:pt modelId="{064F242C-89CF-452A-82E4-C2E11CC3D733}" type="pres">
      <dgm:prSet presAssocID="{939CDCD1-5490-49EF-BF81-9CB62782A51E}" presName="circ2" presStyleLbl="vennNode1" presStyleIdx="1" presStyleCnt="2" custScaleX="20090" custScaleY="21754" custLinFactNeighborX="-20914" custLinFactNeighborY="-1968"/>
      <dgm:spPr/>
      <dgm:t>
        <a:bodyPr/>
        <a:lstStyle/>
        <a:p>
          <a:endParaRPr lang="en-US"/>
        </a:p>
      </dgm:t>
    </dgm:pt>
    <dgm:pt modelId="{027626DE-4D84-488E-A3FA-37C2296F9A85}" type="pres">
      <dgm:prSet presAssocID="{939CDCD1-5490-49EF-BF81-9CB62782A51E}" presName="circ2Tx" presStyleLbl="revTx" presStyleIdx="0" presStyleCnt="0">
        <dgm:presLayoutVars>
          <dgm:chMax val="0"/>
          <dgm:chPref val="0"/>
          <dgm:bulletEnabled val="1"/>
        </dgm:presLayoutVars>
      </dgm:prSet>
      <dgm:spPr/>
      <dgm:t>
        <a:bodyPr/>
        <a:lstStyle/>
        <a:p>
          <a:endParaRPr lang="en-US"/>
        </a:p>
      </dgm:t>
    </dgm:pt>
  </dgm:ptLst>
  <dgm:cxnLst>
    <dgm:cxn modelId="{A5C20674-E6DF-4B7D-9C53-0C8BDEB7A4EB}" type="presOf" srcId="{939CDCD1-5490-49EF-BF81-9CB62782A51E}" destId="{064F242C-89CF-452A-82E4-C2E11CC3D733}" srcOrd="0" destOrd="0" presId="urn:microsoft.com/office/officeart/2005/8/layout/venn1"/>
    <dgm:cxn modelId="{10DD8BE3-AFAE-4E62-9C27-F2FF576C1431}" type="presOf" srcId="{0BCC9E93-B618-479F-BBE4-FC7A571C2883}" destId="{880A12CC-4DD9-4DAE-913D-757D14CABCDD}" srcOrd="1" destOrd="0" presId="urn:microsoft.com/office/officeart/2005/8/layout/venn1"/>
    <dgm:cxn modelId="{C056946E-2C41-4AAA-B10E-2F057A56313A}" type="presOf" srcId="{87E4807C-6474-4A3E-980B-8DB9B3C6206D}" destId="{625305FE-4437-4520-89E2-8A35B7BA83E9}" srcOrd="0" destOrd="0" presId="urn:microsoft.com/office/officeart/2005/8/layout/venn1"/>
    <dgm:cxn modelId="{49E01444-3085-47FB-A01F-A51CA82C12D8}" srcId="{87E4807C-6474-4A3E-980B-8DB9B3C6206D}" destId="{939CDCD1-5490-49EF-BF81-9CB62782A51E}" srcOrd="1" destOrd="0" parTransId="{6A3104D3-8B3B-4752-8B9F-67079098CE81}" sibTransId="{24E702FE-C555-4E24-9F09-73E6265406DE}"/>
    <dgm:cxn modelId="{242F037A-1EA9-43C1-9BD2-AF0F5404CB7A}" type="presOf" srcId="{0BCC9E93-B618-479F-BBE4-FC7A571C2883}" destId="{20211081-0358-432D-948A-74BF9778EB5F}" srcOrd="0" destOrd="0" presId="urn:microsoft.com/office/officeart/2005/8/layout/venn1"/>
    <dgm:cxn modelId="{9E761852-3AD7-47C9-8651-381278599F3E}" type="presOf" srcId="{939CDCD1-5490-49EF-BF81-9CB62782A51E}" destId="{027626DE-4D84-488E-A3FA-37C2296F9A85}" srcOrd="1" destOrd="0" presId="urn:microsoft.com/office/officeart/2005/8/layout/venn1"/>
    <dgm:cxn modelId="{97D74FC2-7640-4720-920C-823DA89DB581}" srcId="{87E4807C-6474-4A3E-980B-8DB9B3C6206D}" destId="{0BCC9E93-B618-479F-BBE4-FC7A571C2883}" srcOrd="0" destOrd="0" parTransId="{2C82D1EF-8AC6-4CF0-9172-A81B12D44E24}" sibTransId="{94FAE5A2-4116-4F2D-BD95-38BF054FA37F}"/>
    <dgm:cxn modelId="{A6BDA886-5EDB-4347-84CC-524FC4F63192}" type="presParOf" srcId="{625305FE-4437-4520-89E2-8A35B7BA83E9}" destId="{20211081-0358-432D-948A-74BF9778EB5F}" srcOrd="0" destOrd="0" presId="urn:microsoft.com/office/officeart/2005/8/layout/venn1"/>
    <dgm:cxn modelId="{17656934-FC17-49B3-A310-FA1645BBBF59}" type="presParOf" srcId="{625305FE-4437-4520-89E2-8A35B7BA83E9}" destId="{880A12CC-4DD9-4DAE-913D-757D14CABCDD}" srcOrd="1" destOrd="0" presId="urn:microsoft.com/office/officeart/2005/8/layout/venn1"/>
    <dgm:cxn modelId="{8E39809E-BDB1-463D-BDFF-FC831A6FF800}" type="presParOf" srcId="{625305FE-4437-4520-89E2-8A35B7BA83E9}" destId="{064F242C-89CF-452A-82E4-C2E11CC3D733}" srcOrd="2" destOrd="0" presId="urn:microsoft.com/office/officeart/2005/8/layout/venn1"/>
    <dgm:cxn modelId="{9D473666-8398-4966-A3D7-682E4625EEA6}" type="presParOf" srcId="{625305FE-4437-4520-89E2-8A35B7BA83E9}" destId="{027626DE-4D84-488E-A3FA-37C2296F9A8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E4807C-6474-4A3E-980B-8DB9B3C6206D}" type="doc">
      <dgm:prSet loTypeId="urn:microsoft.com/office/officeart/2005/8/layout/venn1" loCatId="relationship" qsTypeId="urn:microsoft.com/office/officeart/2005/8/quickstyle/simple1" qsCatId="simple" csTypeId="urn:microsoft.com/office/officeart/2005/8/colors/accent1_2" csCatId="accent1" phldr="1"/>
      <dgm:spPr/>
    </dgm:pt>
    <dgm:pt modelId="{0BCC9E93-B618-479F-BBE4-FC7A571C2883}">
      <dgm:prSet phldrT="[Text]" custT="1"/>
      <dgm:spPr>
        <a:solidFill>
          <a:srgbClr val="92D050"/>
        </a:solidFill>
      </dgm:spPr>
      <dgm:t>
        <a:bodyPr/>
        <a:lstStyle/>
        <a:p>
          <a:r>
            <a:rPr lang="en-GB" sz="2800" dirty="0" smtClean="0"/>
            <a:t>Healthy &amp; Positive Behaviour (Majority)</a:t>
          </a:r>
          <a:endParaRPr lang="en-GB" sz="2800" dirty="0"/>
        </a:p>
      </dgm:t>
    </dgm:pt>
    <dgm:pt modelId="{2C82D1EF-8AC6-4CF0-9172-A81B12D44E24}" type="parTrans" cxnId="{97D74FC2-7640-4720-920C-823DA89DB581}">
      <dgm:prSet/>
      <dgm:spPr/>
      <dgm:t>
        <a:bodyPr/>
        <a:lstStyle/>
        <a:p>
          <a:endParaRPr lang="en-GB"/>
        </a:p>
      </dgm:t>
    </dgm:pt>
    <dgm:pt modelId="{94FAE5A2-4116-4F2D-BD95-38BF054FA37F}" type="sibTrans" cxnId="{97D74FC2-7640-4720-920C-823DA89DB581}">
      <dgm:prSet/>
      <dgm:spPr/>
      <dgm:t>
        <a:bodyPr/>
        <a:lstStyle/>
        <a:p>
          <a:endParaRPr lang="en-GB"/>
        </a:p>
      </dgm:t>
    </dgm:pt>
    <dgm:pt modelId="{939CDCD1-5490-49EF-BF81-9CB62782A51E}">
      <dgm:prSet phldrT="[Text]"/>
      <dgm:spPr>
        <a:solidFill>
          <a:srgbClr val="FF0000">
            <a:alpha val="50000"/>
          </a:srgbClr>
        </a:solidFill>
      </dgm:spPr>
      <dgm:t>
        <a:bodyPr/>
        <a:lstStyle/>
        <a:p>
          <a:endParaRPr lang="en-GB" dirty="0"/>
        </a:p>
      </dgm:t>
    </dgm:pt>
    <dgm:pt modelId="{6A3104D3-8B3B-4752-8B9F-67079098CE81}" type="parTrans" cxnId="{49E01444-3085-47FB-A01F-A51CA82C12D8}">
      <dgm:prSet/>
      <dgm:spPr/>
      <dgm:t>
        <a:bodyPr/>
        <a:lstStyle/>
        <a:p>
          <a:endParaRPr lang="en-GB"/>
        </a:p>
      </dgm:t>
    </dgm:pt>
    <dgm:pt modelId="{24E702FE-C555-4E24-9F09-73E6265406DE}" type="sibTrans" cxnId="{49E01444-3085-47FB-A01F-A51CA82C12D8}">
      <dgm:prSet/>
      <dgm:spPr/>
      <dgm:t>
        <a:bodyPr/>
        <a:lstStyle/>
        <a:p>
          <a:endParaRPr lang="en-GB"/>
        </a:p>
      </dgm:t>
    </dgm:pt>
    <dgm:pt modelId="{625305FE-4437-4520-89E2-8A35B7BA83E9}" type="pres">
      <dgm:prSet presAssocID="{87E4807C-6474-4A3E-980B-8DB9B3C6206D}" presName="compositeShape" presStyleCnt="0">
        <dgm:presLayoutVars>
          <dgm:chMax val="7"/>
          <dgm:dir/>
          <dgm:resizeHandles val="exact"/>
        </dgm:presLayoutVars>
      </dgm:prSet>
      <dgm:spPr/>
    </dgm:pt>
    <dgm:pt modelId="{20211081-0358-432D-948A-74BF9778EB5F}" type="pres">
      <dgm:prSet presAssocID="{0BCC9E93-B618-479F-BBE4-FC7A571C2883}" presName="circ1" presStyleLbl="vennNode1" presStyleIdx="0" presStyleCnt="2" custScaleX="94798" custScaleY="93230" custLinFactNeighborX="3758" custLinFactNeighborY="-273"/>
      <dgm:spPr/>
      <dgm:t>
        <a:bodyPr/>
        <a:lstStyle/>
        <a:p>
          <a:endParaRPr lang="en-US"/>
        </a:p>
      </dgm:t>
    </dgm:pt>
    <dgm:pt modelId="{880A12CC-4DD9-4DAE-913D-757D14CABCDD}" type="pres">
      <dgm:prSet presAssocID="{0BCC9E93-B618-479F-BBE4-FC7A571C2883}" presName="circ1Tx" presStyleLbl="revTx" presStyleIdx="0" presStyleCnt="0">
        <dgm:presLayoutVars>
          <dgm:chMax val="0"/>
          <dgm:chPref val="0"/>
          <dgm:bulletEnabled val="1"/>
        </dgm:presLayoutVars>
      </dgm:prSet>
      <dgm:spPr/>
      <dgm:t>
        <a:bodyPr/>
        <a:lstStyle/>
        <a:p>
          <a:endParaRPr lang="en-US"/>
        </a:p>
      </dgm:t>
    </dgm:pt>
    <dgm:pt modelId="{064F242C-89CF-452A-82E4-C2E11CC3D733}" type="pres">
      <dgm:prSet presAssocID="{939CDCD1-5490-49EF-BF81-9CB62782A51E}" presName="circ2" presStyleLbl="vennNode1" presStyleIdx="1" presStyleCnt="2" custScaleX="53060" custScaleY="56201" custLinFactNeighborX="-16555" custLinFactNeighborY="-6938"/>
      <dgm:spPr/>
      <dgm:t>
        <a:bodyPr/>
        <a:lstStyle/>
        <a:p>
          <a:endParaRPr lang="en-US"/>
        </a:p>
      </dgm:t>
    </dgm:pt>
    <dgm:pt modelId="{027626DE-4D84-488E-A3FA-37C2296F9A85}" type="pres">
      <dgm:prSet presAssocID="{939CDCD1-5490-49EF-BF81-9CB62782A51E}" presName="circ2Tx" presStyleLbl="revTx" presStyleIdx="0" presStyleCnt="0">
        <dgm:presLayoutVars>
          <dgm:chMax val="0"/>
          <dgm:chPref val="0"/>
          <dgm:bulletEnabled val="1"/>
        </dgm:presLayoutVars>
      </dgm:prSet>
      <dgm:spPr/>
      <dgm:t>
        <a:bodyPr/>
        <a:lstStyle/>
        <a:p>
          <a:endParaRPr lang="en-US"/>
        </a:p>
      </dgm:t>
    </dgm:pt>
  </dgm:ptLst>
  <dgm:cxnLst>
    <dgm:cxn modelId="{38EA6A58-D275-43AD-89B5-4E0EA6242DE9}" type="presOf" srcId="{939CDCD1-5490-49EF-BF81-9CB62782A51E}" destId="{027626DE-4D84-488E-A3FA-37C2296F9A85}" srcOrd="1" destOrd="0" presId="urn:microsoft.com/office/officeart/2005/8/layout/venn1"/>
    <dgm:cxn modelId="{68748516-830A-4E95-A936-FDAD1D3BD91D}" type="presOf" srcId="{87E4807C-6474-4A3E-980B-8DB9B3C6206D}" destId="{625305FE-4437-4520-89E2-8A35B7BA83E9}" srcOrd="0" destOrd="0" presId="urn:microsoft.com/office/officeart/2005/8/layout/venn1"/>
    <dgm:cxn modelId="{D8521C0F-BACD-41F1-9E0C-470A490A4884}" type="presOf" srcId="{0BCC9E93-B618-479F-BBE4-FC7A571C2883}" destId="{880A12CC-4DD9-4DAE-913D-757D14CABCDD}" srcOrd="1" destOrd="0" presId="urn:microsoft.com/office/officeart/2005/8/layout/venn1"/>
    <dgm:cxn modelId="{49E01444-3085-47FB-A01F-A51CA82C12D8}" srcId="{87E4807C-6474-4A3E-980B-8DB9B3C6206D}" destId="{939CDCD1-5490-49EF-BF81-9CB62782A51E}" srcOrd="1" destOrd="0" parTransId="{6A3104D3-8B3B-4752-8B9F-67079098CE81}" sibTransId="{24E702FE-C555-4E24-9F09-73E6265406DE}"/>
    <dgm:cxn modelId="{A17FA730-1B8A-425D-BDB5-88326350030E}" type="presOf" srcId="{939CDCD1-5490-49EF-BF81-9CB62782A51E}" destId="{064F242C-89CF-452A-82E4-C2E11CC3D733}" srcOrd="0" destOrd="0" presId="urn:microsoft.com/office/officeart/2005/8/layout/venn1"/>
    <dgm:cxn modelId="{572A0F75-2744-41F7-A04D-61F0F32ACD2B}" type="presOf" srcId="{0BCC9E93-B618-479F-BBE4-FC7A571C2883}" destId="{20211081-0358-432D-948A-74BF9778EB5F}" srcOrd="0" destOrd="0" presId="urn:microsoft.com/office/officeart/2005/8/layout/venn1"/>
    <dgm:cxn modelId="{97D74FC2-7640-4720-920C-823DA89DB581}" srcId="{87E4807C-6474-4A3E-980B-8DB9B3C6206D}" destId="{0BCC9E93-B618-479F-BBE4-FC7A571C2883}" srcOrd="0" destOrd="0" parTransId="{2C82D1EF-8AC6-4CF0-9172-A81B12D44E24}" sibTransId="{94FAE5A2-4116-4F2D-BD95-38BF054FA37F}"/>
    <dgm:cxn modelId="{3F586BFF-B41D-4C57-9C91-800C65B19ABC}" type="presParOf" srcId="{625305FE-4437-4520-89E2-8A35B7BA83E9}" destId="{20211081-0358-432D-948A-74BF9778EB5F}" srcOrd="0" destOrd="0" presId="urn:microsoft.com/office/officeart/2005/8/layout/venn1"/>
    <dgm:cxn modelId="{0E83B3CF-1AC8-43EC-BCDA-7C3D65011894}" type="presParOf" srcId="{625305FE-4437-4520-89E2-8A35B7BA83E9}" destId="{880A12CC-4DD9-4DAE-913D-757D14CABCDD}" srcOrd="1" destOrd="0" presId="urn:microsoft.com/office/officeart/2005/8/layout/venn1"/>
    <dgm:cxn modelId="{A59E045B-A65F-4417-A2D3-329F8C973C74}" type="presParOf" srcId="{625305FE-4437-4520-89E2-8A35B7BA83E9}" destId="{064F242C-89CF-452A-82E4-C2E11CC3D733}" srcOrd="2" destOrd="0" presId="urn:microsoft.com/office/officeart/2005/8/layout/venn1"/>
    <dgm:cxn modelId="{9A88C9D5-3D93-4315-A5AF-6D5A43186FA0}" type="presParOf" srcId="{625305FE-4437-4520-89E2-8A35B7BA83E9}" destId="{027626DE-4D84-488E-A3FA-37C2296F9A8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E4807C-6474-4A3E-980B-8DB9B3C6206D}" type="doc">
      <dgm:prSet loTypeId="urn:microsoft.com/office/officeart/2005/8/layout/venn1" loCatId="relationship" qsTypeId="urn:microsoft.com/office/officeart/2005/8/quickstyle/simple1" qsCatId="simple" csTypeId="urn:microsoft.com/office/officeart/2005/8/colors/accent1_2" csCatId="accent1" phldr="1"/>
      <dgm:spPr/>
    </dgm:pt>
    <dgm:pt modelId="{0BCC9E93-B618-479F-BBE4-FC7A571C2883}">
      <dgm:prSet phldrT="[Text]" custT="1"/>
      <dgm:spPr>
        <a:solidFill>
          <a:srgbClr val="92D050"/>
        </a:solidFill>
      </dgm:spPr>
      <dgm:t>
        <a:bodyPr/>
        <a:lstStyle/>
        <a:p>
          <a:r>
            <a:rPr lang="en-GB" sz="2800" dirty="0" smtClean="0"/>
            <a:t>Bonding as a group</a:t>
          </a:r>
          <a:endParaRPr lang="en-GB" sz="2800" dirty="0"/>
        </a:p>
      </dgm:t>
    </dgm:pt>
    <dgm:pt modelId="{2C82D1EF-8AC6-4CF0-9172-A81B12D44E24}" type="parTrans" cxnId="{97D74FC2-7640-4720-920C-823DA89DB581}">
      <dgm:prSet/>
      <dgm:spPr/>
      <dgm:t>
        <a:bodyPr/>
        <a:lstStyle/>
        <a:p>
          <a:endParaRPr lang="en-GB"/>
        </a:p>
      </dgm:t>
    </dgm:pt>
    <dgm:pt modelId="{94FAE5A2-4116-4F2D-BD95-38BF054FA37F}" type="sibTrans" cxnId="{97D74FC2-7640-4720-920C-823DA89DB581}">
      <dgm:prSet/>
      <dgm:spPr/>
      <dgm:t>
        <a:bodyPr/>
        <a:lstStyle/>
        <a:p>
          <a:endParaRPr lang="en-GB"/>
        </a:p>
      </dgm:t>
    </dgm:pt>
    <dgm:pt modelId="{939CDCD1-5490-49EF-BF81-9CB62782A51E}">
      <dgm:prSet phldrT="[Text]"/>
      <dgm:spPr>
        <a:solidFill>
          <a:srgbClr val="FF0000">
            <a:alpha val="50000"/>
          </a:srgbClr>
        </a:solidFill>
      </dgm:spPr>
      <dgm:t>
        <a:bodyPr/>
        <a:lstStyle/>
        <a:p>
          <a:endParaRPr lang="en-GB" dirty="0"/>
        </a:p>
      </dgm:t>
    </dgm:pt>
    <dgm:pt modelId="{6A3104D3-8B3B-4752-8B9F-67079098CE81}" type="parTrans" cxnId="{49E01444-3085-47FB-A01F-A51CA82C12D8}">
      <dgm:prSet/>
      <dgm:spPr/>
      <dgm:t>
        <a:bodyPr/>
        <a:lstStyle/>
        <a:p>
          <a:endParaRPr lang="en-GB"/>
        </a:p>
      </dgm:t>
    </dgm:pt>
    <dgm:pt modelId="{24E702FE-C555-4E24-9F09-73E6265406DE}" type="sibTrans" cxnId="{49E01444-3085-47FB-A01F-A51CA82C12D8}">
      <dgm:prSet/>
      <dgm:spPr/>
      <dgm:t>
        <a:bodyPr/>
        <a:lstStyle/>
        <a:p>
          <a:endParaRPr lang="en-GB"/>
        </a:p>
      </dgm:t>
    </dgm:pt>
    <dgm:pt modelId="{625305FE-4437-4520-89E2-8A35B7BA83E9}" type="pres">
      <dgm:prSet presAssocID="{87E4807C-6474-4A3E-980B-8DB9B3C6206D}" presName="compositeShape" presStyleCnt="0">
        <dgm:presLayoutVars>
          <dgm:chMax val="7"/>
          <dgm:dir/>
          <dgm:resizeHandles val="exact"/>
        </dgm:presLayoutVars>
      </dgm:prSet>
      <dgm:spPr/>
    </dgm:pt>
    <dgm:pt modelId="{20211081-0358-432D-948A-74BF9778EB5F}" type="pres">
      <dgm:prSet presAssocID="{0BCC9E93-B618-479F-BBE4-FC7A571C2883}" presName="circ1" presStyleLbl="vennNode1" presStyleIdx="0" presStyleCnt="2" custScaleX="94798" custScaleY="93230" custLinFactNeighborX="3758" custLinFactNeighborY="-273"/>
      <dgm:spPr/>
      <dgm:t>
        <a:bodyPr/>
        <a:lstStyle/>
        <a:p>
          <a:endParaRPr lang="en-US"/>
        </a:p>
      </dgm:t>
    </dgm:pt>
    <dgm:pt modelId="{880A12CC-4DD9-4DAE-913D-757D14CABCDD}" type="pres">
      <dgm:prSet presAssocID="{0BCC9E93-B618-479F-BBE4-FC7A571C2883}" presName="circ1Tx" presStyleLbl="revTx" presStyleIdx="0" presStyleCnt="0">
        <dgm:presLayoutVars>
          <dgm:chMax val="0"/>
          <dgm:chPref val="0"/>
          <dgm:bulletEnabled val="1"/>
        </dgm:presLayoutVars>
      </dgm:prSet>
      <dgm:spPr/>
      <dgm:t>
        <a:bodyPr/>
        <a:lstStyle/>
        <a:p>
          <a:endParaRPr lang="en-US"/>
        </a:p>
      </dgm:t>
    </dgm:pt>
    <dgm:pt modelId="{064F242C-89CF-452A-82E4-C2E11CC3D733}" type="pres">
      <dgm:prSet presAssocID="{939CDCD1-5490-49EF-BF81-9CB62782A51E}" presName="circ2" presStyleLbl="vennNode1" presStyleIdx="1" presStyleCnt="2" custScaleX="68824" custScaleY="69745" custLinFactNeighborX="-17206" custLinFactNeighborY="-1968"/>
      <dgm:spPr/>
      <dgm:t>
        <a:bodyPr/>
        <a:lstStyle/>
        <a:p>
          <a:endParaRPr lang="en-US"/>
        </a:p>
      </dgm:t>
    </dgm:pt>
    <dgm:pt modelId="{027626DE-4D84-488E-A3FA-37C2296F9A85}" type="pres">
      <dgm:prSet presAssocID="{939CDCD1-5490-49EF-BF81-9CB62782A51E}" presName="circ2Tx" presStyleLbl="revTx" presStyleIdx="0" presStyleCnt="0">
        <dgm:presLayoutVars>
          <dgm:chMax val="0"/>
          <dgm:chPref val="0"/>
          <dgm:bulletEnabled val="1"/>
        </dgm:presLayoutVars>
      </dgm:prSet>
      <dgm:spPr/>
      <dgm:t>
        <a:bodyPr/>
        <a:lstStyle/>
        <a:p>
          <a:endParaRPr lang="en-US"/>
        </a:p>
      </dgm:t>
    </dgm:pt>
  </dgm:ptLst>
  <dgm:cxnLst>
    <dgm:cxn modelId="{F795472E-FF41-454E-95EF-60CBB9CEBEA4}" type="presOf" srcId="{939CDCD1-5490-49EF-BF81-9CB62782A51E}" destId="{027626DE-4D84-488E-A3FA-37C2296F9A85}" srcOrd="1" destOrd="0" presId="urn:microsoft.com/office/officeart/2005/8/layout/venn1"/>
    <dgm:cxn modelId="{B8412F5F-363E-4C4C-BFAA-11648CBFEA22}" type="presOf" srcId="{87E4807C-6474-4A3E-980B-8DB9B3C6206D}" destId="{625305FE-4437-4520-89E2-8A35B7BA83E9}" srcOrd="0" destOrd="0" presId="urn:microsoft.com/office/officeart/2005/8/layout/venn1"/>
    <dgm:cxn modelId="{7710D928-329D-41E1-A623-3D1BDB341E8D}" type="presOf" srcId="{939CDCD1-5490-49EF-BF81-9CB62782A51E}" destId="{064F242C-89CF-452A-82E4-C2E11CC3D733}" srcOrd="0" destOrd="0" presId="urn:microsoft.com/office/officeart/2005/8/layout/venn1"/>
    <dgm:cxn modelId="{7E0E54B2-4BB9-4581-B76F-D9493C0190F1}" type="presOf" srcId="{0BCC9E93-B618-479F-BBE4-FC7A571C2883}" destId="{880A12CC-4DD9-4DAE-913D-757D14CABCDD}" srcOrd="1" destOrd="0" presId="urn:microsoft.com/office/officeart/2005/8/layout/venn1"/>
    <dgm:cxn modelId="{49E01444-3085-47FB-A01F-A51CA82C12D8}" srcId="{87E4807C-6474-4A3E-980B-8DB9B3C6206D}" destId="{939CDCD1-5490-49EF-BF81-9CB62782A51E}" srcOrd="1" destOrd="0" parTransId="{6A3104D3-8B3B-4752-8B9F-67079098CE81}" sibTransId="{24E702FE-C555-4E24-9F09-73E6265406DE}"/>
    <dgm:cxn modelId="{CDD2D417-D551-4649-8C37-89882825FAB5}" type="presOf" srcId="{0BCC9E93-B618-479F-BBE4-FC7A571C2883}" destId="{20211081-0358-432D-948A-74BF9778EB5F}" srcOrd="0" destOrd="0" presId="urn:microsoft.com/office/officeart/2005/8/layout/venn1"/>
    <dgm:cxn modelId="{97D74FC2-7640-4720-920C-823DA89DB581}" srcId="{87E4807C-6474-4A3E-980B-8DB9B3C6206D}" destId="{0BCC9E93-B618-479F-BBE4-FC7A571C2883}" srcOrd="0" destOrd="0" parTransId="{2C82D1EF-8AC6-4CF0-9172-A81B12D44E24}" sibTransId="{94FAE5A2-4116-4F2D-BD95-38BF054FA37F}"/>
    <dgm:cxn modelId="{40738C10-4ADC-463E-A7CA-CDF304543F4C}" type="presParOf" srcId="{625305FE-4437-4520-89E2-8A35B7BA83E9}" destId="{20211081-0358-432D-948A-74BF9778EB5F}" srcOrd="0" destOrd="0" presId="urn:microsoft.com/office/officeart/2005/8/layout/venn1"/>
    <dgm:cxn modelId="{667C677E-57C4-4823-9BD4-77F89D7AF87F}" type="presParOf" srcId="{625305FE-4437-4520-89E2-8A35B7BA83E9}" destId="{880A12CC-4DD9-4DAE-913D-757D14CABCDD}" srcOrd="1" destOrd="0" presId="urn:microsoft.com/office/officeart/2005/8/layout/venn1"/>
    <dgm:cxn modelId="{DC13B1E6-E81E-4B79-B411-9C7C7A58978A}" type="presParOf" srcId="{625305FE-4437-4520-89E2-8A35B7BA83E9}" destId="{064F242C-89CF-452A-82E4-C2E11CC3D733}" srcOrd="2" destOrd="0" presId="urn:microsoft.com/office/officeart/2005/8/layout/venn1"/>
    <dgm:cxn modelId="{05EC977F-0E50-4B0A-987D-9D659429A1F3}" type="presParOf" srcId="{625305FE-4437-4520-89E2-8A35B7BA83E9}" destId="{027626DE-4D84-488E-A3FA-37C2296F9A8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634475-35D3-EF4A-BFE1-A495E0005B48}" type="doc">
      <dgm:prSet loTypeId="urn:microsoft.com/office/officeart/2005/8/layout/pyramid1" loCatId="pyramid" qsTypeId="urn:microsoft.com/office/officeart/2005/8/quickstyle/simple4" qsCatId="simple" csTypeId="urn:microsoft.com/office/officeart/2005/8/colors/accent1_2" csCatId="accent1" phldr="1"/>
      <dgm:spPr/>
    </dgm:pt>
    <dgm:pt modelId="{D0383051-1881-464B-81BA-CFB5AFC5F519}">
      <dgm:prSet phldrT="[Text]" custT="1"/>
      <dgm:spPr>
        <a:solidFill>
          <a:srgbClr val="800000"/>
        </a:solidFill>
      </dgm:spPr>
      <dgm:t>
        <a:bodyPr/>
        <a:lstStyle/>
        <a:p>
          <a:r>
            <a:rPr lang="en-US" sz="1200" b="1" dirty="0" smtClean="0">
              <a:latin typeface="BlairMdITC TT-Medium"/>
              <a:cs typeface="BlairMdITC TT-Medium"/>
            </a:rPr>
            <a:t>HOMICIDE</a:t>
          </a:r>
        </a:p>
        <a:p>
          <a:r>
            <a:rPr lang="en-US" sz="1200" b="1" dirty="0" smtClean="0">
              <a:latin typeface="BlairMdITC TT-Medium"/>
              <a:cs typeface="BlairMdITC TT-Medium"/>
            </a:rPr>
            <a:t>SUICIDE</a:t>
          </a:r>
        </a:p>
      </dgm:t>
    </dgm:pt>
    <dgm:pt modelId="{5BC75922-3AD7-B742-8477-40E6C45E470B}" type="parTrans" cxnId="{63DC4D35-D16A-4549-A3C6-5DB7B3364237}">
      <dgm:prSet/>
      <dgm:spPr/>
      <dgm:t>
        <a:bodyPr/>
        <a:lstStyle/>
        <a:p>
          <a:endParaRPr lang="en-US"/>
        </a:p>
      </dgm:t>
    </dgm:pt>
    <dgm:pt modelId="{2AF719D2-A89B-DA40-B874-7FAB1F12ED69}" type="sibTrans" cxnId="{63DC4D35-D16A-4549-A3C6-5DB7B3364237}">
      <dgm:prSet/>
      <dgm:spPr/>
      <dgm:t>
        <a:bodyPr/>
        <a:lstStyle/>
        <a:p>
          <a:endParaRPr lang="en-US"/>
        </a:p>
      </dgm:t>
    </dgm:pt>
    <dgm:pt modelId="{6D95C106-1177-DF4F-BF59-869CCB61FD69}">
      <dgm:prSet phldrT="[Text]" custT="1"/>
      <dgm:spPr>
        <a:solidFill>
          <a:srgbClr val="FF0000"/>
        </a:solidFill>
      </dgm:spPr>
      <dgm:t>
        <a:bodyPr/>
        <a:lstStyle/>
        <a:p>
          <a:r>
            <a:rPr lang="en-US" sz="1100" b="1" dirty="0" smtClean="0">
              <a:latin typeface="BlairMdITC TT-Medium"/>
              <a:cs typeface="BlairMdITC TT-Medium"/>
            </a:rPr>
            <a:t>PHYSICAL EXPRESSION:</a:t>
          </a:r>
        </a:p>
        <a:p>
          <a:r>
            <a:rPr lang="en-US" sz="900" dirty="0" smtClean="0">
              <a:latin typeface="BlairMdITC TT-Medium"/>
              <a:cs typeface="BlairMdITC TT-Medium"/>
            </a:rPr>
            <a:t>PHYSICAL/SEXUAL ASSAULT</a:t>
          </a:r>
          <a:endParaRPr lang="en-US" sz="900" dirty="0">
            <a:latin typeface="BlairMdITC TT-Medium"/>
            <a:cs typeface="BlairMdITC TT-Medium"/>
          </a:endParaRPr>
        </a:p>
      </dgm:t>
    </dgm:pt>
    <dgm:pt modelId="{EDCF3DF1-4491-724C-A3FA-7DC8CB390D29}" type="parTrans" cxnId="{818E7FC8-2BFA-3743-9AF1-E15C7D3C4152}">
      <dgm:prSet/>
      <dgm:spPr/>
      <dgm:t>
        <a:bodyPr/>
        <a:lstStyle/>
        <a:p>
          <a:endParaRPr lang="en-US"/>
        </a:p>
      </dgm:t>
    </dgm:pt>
    <dgm:pt modelId="{A31A05CC-4640-4448-8E69-CA3130C58676}" type="sibTrans" cxnId="{818E7FC8-2BFA-3743-9AF1-E15C7D3C4152}">
      <dgm:prSet/>
      <dgm:spPr/>
      <dgm:t>
        <a:bodyPr/>
        <a:lstStyle/>
        <a:p>
          <a:endParaRPr lang="en-US"/>
        </a:p>
      </dgm:t>
    </dgm:pt>
    <dgm:pt modelId="{84790398-2A44-6E44-8756-1387C6883EAB}">
      <dgm:prSet phldrT="[Text]" custT="1"/>
      <dgm:spPr>
        <a:solidFill>
          <a:srgbClr val="69BC9F"/>
        </a:solidFill>
      </dgm:spPr>
      <dgm:t>
        <a:bodyPr/>
        <a:lstStyle/>
        <a:p>
          <a:r>
            <a:rPr lang="en-US" sz="1200" b="1" dirty="0" smtClean="0">
              <a:latin typeface="BlairMdITC TT-Medium"/>
              <a:cs typeface="BlairMdITC TT-Medium"/>
            </a:rPr>
            <a:t>CULTURAL MICROAGGRESSIONS</a:t>
          </a:r>
          <a:r>
            <a:rPr lang="en-US" sz="900" dirty="0" smtClean="0">
              <a:latin typeface="BlairMdITC TT-Medium"/>
              <a:cs typeface="BlairMdITC TT-Medium"/>
            </a:rPr>
            <a:t/>
          </a:r>
          <a:br>
            <a:rPr lang="en-US" sz="900" dirty="0" smtClean="0">
              <a:latin typeface="BlairMdITC TT-Medium"/>
              <a:cs typeface="BlairMdITC TT-Medium"/>
            </a:rPr>
          </a:br>
          <a:r>
            <a:rPr lang="en-US" sz="900" dirty="0" smtClean="0">
              <a:latin typeface="BlairMdITC TT-Medium"/>
              <a:cs typeface="BlairMdITC TT-Medium"/>
            </a:rPr>
            <a:t>(SUBTLE, INTENTIONAL OR UNINTENTIONAL): CULTURAL INVISIBILITY, SOCIAL EXCLUSION, MISPREPRESENTATION, VIOLENT PORN</a:t>
          </a:r>
          <a:endParaRPr lang="en-US" sz="900" dirty="0">
            <a:latin typeface="BlairMdITC TT-Medium"/>
            <a:cs typeface="BlairMdITC TT-Medium"/>
          </a:endParaRPr>
        </a:p>
      </dgm:t>
    </dgm:pt>
    <dgm:pt modelId="{8BFB0C3E-674E-6B43-8AEE-6A4D967009E3}" type="parTrans" cxnId="{DE4B9CB9-345F-FD4D-A325-2E4127C9EF47}">
      <dgm:prSet/>
      <dgm:spPr/>
      <dgm:t>
        <a:bodyPr/>
        <a:lstStyle/>
        <a:p>
          <a:endParaRPr lang="en-US"/>
        </a:p>
      </dgm:t>
    </dgm:pt>
    <dgm:pt modelId="{88B5D178-5387-F948-ABBB-9E46C5C1E35A}" type="sibTrans" cxnId="{DE4B9CB9-345F-FD4D-A325-2E4127C9EF47}">
      <dgm:prSet/>
      <dgm:spPr/>
      <dgm:t>
        <a:bodyPr/>
        <a:lstStyle/>
        <a:p>
          <a:endParaRPr lang="en-US"/>
        </a:p>
      </dgm:t>
    </dgm:pt>
    <dgm:pt modelId="{41EDD1A4-8EE2-774A-AA0B-FB88AD48842A}">
      <dgm:prSet custT="1"/>
      <dgm:spPr>
        <a:solidFill>
          <a:schemeClr val="accent2"/>
        </a:solidFill>
      </dgm:spPr>
      <dgm:t>
        <a:bodyPr/>
        <a:lstStyle/>
        <a:p>
          <a:r>
            <a:rPr lang="en-US" sz="1200" b="1" dirty="0" smtClean="0">
              <a:latin typeface="BlairMdITC TT-Medium"/>
              <a:cs typeface="BlairMdITC TT-Medium"/>
            </a:rPr>
            <a:t>VERBAL EXPRESSION: </a:t>
          </a:r>
        </a:p>
        <a:p>
          <a:r>
            <a:rPr lang="en-US" sz="900" dirty="0" smtClean="0">
              <a:latin typeface="BlairMdITC TT-Medium"/>
              <a:cs typeface="BlairMdITC TT-Medium"/>
            </a:rPr>
            <a:t>SEXUAL HARASSMENT</a:t>
          </a:r>
        </a:p>
        <a:p>
          <a:r>
            <a:rPr lang="en-US" sz="900" dirty="0" smtClean="0">
              <a:latin typeface="BlairMdITC TT-Medium"/>
              <a:cs typeface="BlairMdITC TT-Medium"/>
            </a:rPr>
            <a:t>MAKING SEXUAL JOKES</a:t>
          </a:r>
          <a:endParaRPr lang="en-US" sz="900" dirty="0">
            <a:latin typeface="BlairMdITC TT-Medium"/>
            <a:cs typeface="BlairMdITC TT-Medium"/>
          </a:endParaRPr>
        </a:p>
      </dgm:t>
    </dgm:pt>
    <dgm:pt modelId="{9809F38E-4749-4642-A266-C062E139108F}" type="parTrans" cxnId="{DE67AFED-A1E3-EC42-B808-EF97731D93D6}">
      <dgm:prSet/>
      <dgm:spPr/>
      <dgm:t>
        <a:bodyPr/>
        <a:lstStyle/>
        <a:p>
          <a:endParaRPr lang="en-US"/>
        </a:p>
      </dgm:t>
    </dgm:pt>
    <dgm:pt modelId="{F3FA41D6-59A9-0844-AFF0-AA78CAD91DF7}" type="sibTrans" cxnId="{DE67AFED-A1E3-EC42-B808-EF97731D93D6}">
      <dgm:prSet/>
      <dgm:spPr/>
      <dgm:t>
        <a:bodyPr/>
        <a:lstStyle/>
        <a:p>
          <a:endParaRPr lang="en-US"/>
        </a:p>
      </dgm:t>
    </dgm:pt>
    <dgm:pt modelId="{3ACC24A0-9CF8-A24C-9619-CD8463DAE070}">
      <dgm:prSet phldrT="[Text]" custT="1"/>
      <dgm:spPr>
        <a:solidFill>
          <a:srgbClr val="2D7C93"/>
        </a:solidFill>
      </dgm:spPr>
      <dgm:t>
        <a:bodyPr/>
        <a:lstStyle/>
        <a:p>
          <a:r>
            <a:rPr lang="en-US" sz="1400" b="1" dirty="0" smtClean="0">
              <a:latin typeface="BlairMdITC TT-Medium"/>
              <a:cs typeface="BlairMdITC TT-Medium"/>
            </a:rPr>
            <a:t>ATTITUDES &amp; BELIEFS:</a:t>
          </a:r>
          <a:r>
            <a:rPr lang="en-US" sz="1300" dirty="0" smtClean="0">
              <a:latin typeface="BlairMdITC TT-Medium"/>
              <a:cs typeface="BlairMdITC TT-Medium"/>
            </a:rPr>
            <a:t/>
          </a:r>
          <a:br>
            <a:rPr lang="en-US" sz="1300" dirty="0" smtClean="0">
              <a:latin typeface="BlairMdITC TT-Medium"/>
              <a:cs typeface="BlairMdITC TT-Medium"/>
            </a:rPr>
          </a:br>
          <a:r>
            <a:rPr lang="en-US" sz="1200" dirty="0" smtClean="0">
              <a:latin typeface="BlairMdITC TT-Medium"/>
              <a:cs typeface="BlairMdITC TT-Medium"/>
            </a:rPr>
            <a:t>RACISM     SEXISM     HOMOPHOBIA</a:t>
          </a:r>
          <a:br>
            <a:rPr lang="en-US" sz="1200" dirty="0" smtClean="0">
              <a:latin typeface="BlairMdITC TT-Medium"/>
              <a:cs typeface="BlairMdITC TT-Medium"/>
            </a:rPr>
          </a:br>
          <a:r>
            <a:rPr lang="en-US" sz="1200" dirty="0" smtClean="0">
              <a:latin typeface="BlairMdITC TT-Medium"/>
              <a:cs typeface="BlairMdITC TT-Medium"/>
            </a:rPr>
            <a:t>TRANSPHOBIA   DISABLISM    AGEISM</a:t>
          </a:r>
          <a:endParaRPr lang="en-US" sz="1200" dirty="0">
            <a:latin typeface="BlairMdITC TT-Medium"/>
            <a:cs typeface="BlairMdITC TT-Medium"/>
          </a:endParaRPr>
        </a:p>
      </dgm:t>
    </dgm:pt>
    <dgm:pt modelId="{9A574713-3E24-3D46-B3B7-6DD5A741F968}" type="parTrans" cxnId="{94C12C01-CC72-DF49-9BC2-631C2A92F32B}">
      <dgm:prSet/>
      <dgm:spPr/>
      <dgm:t>
        <a:bodyPr/>
        <a:lstStyle/>
        <a:p>
          <a:endParaRPr lang="en-US"/>
        </a:p>
      </dgm:t>
    </dgm:pt>
    <dgm:pt modelId="{1B9B8F4E-CF92-9140-9657-1CC22C6A4982}" type="sibTrans" cxnId="{94C12C01-CC72-DF49-9BC2-631C2A92F32B}">
      <dgm:prSet/>
      <dgm:spPr/>
      <dgm:t>
        <a:bodyPr/>
        <a:lstStyle/>
        <a:p>
          <a:endParaRPr lang="en-US"/>
        </a:p>
      </dgm:t>
    </dgm:pt>
    <dgm:pt modelId="{185B1E46-4733-034A-979C-0D3345298EA5}" type="pres">
      <dgm:prSet presAssocID="{FC634475-35D3-EF4A-BFE1-A495E0005B48}" presName="Name0" presStyleCnt="0">
        <dgm:presLayoutVars>
          <dgm:dir/>
          <dgm:animLvl val="lvl"/>
          <dgm:resizeHandles val="exact"/>
        </dgm:presLayoutVars>
      </dgm:prSet>
      <dgm:spPr/>
    </dgm:pt>
    <dgm:pt modelId="{025488C6-D3EB-3B4F-9C6A-D796E98E894D}" type="pres">
      <dgm:prSet presAssocID="{D0383051-1881-464B-81BA-CFB5AFC5F519}" presName="Name8" presStyleCnt="0"/>
      <dgm:spPr/>
    </dgm:pt>
    <dgm:pt modelId="{343F343E-7D4B-944D-AA15-CDA6547A87FE}" type="pres">
      <dgm:prSet presAssocID="{D0383051-1881-464B-81BA-CFB5AFC5F519}" presName="level" presStyleLbl="node1" presStyleIdx="0" presStyleCnt="5">
        <dgm:presLayoutVars>
          <dgm:chMax val="1"/>
          <dgm:bulletEnabled val="1"/>
        </dgm:presLayoutVars>
      </dgm:prSet>
      <dgm:spPr/>
      <dgm:t>
        <a:bodyPr/>
        <a:lstStyle/>
        <a:p>
          <a:endParaRPr lang="en-US"/>
        </a:p>
      </dgm:t>
    </dgm:pt>
    <dgm:pt modelId="{DB360754-E105-5142-B9E0-0F5B66AB23AA}" type="pres">
      <dgm:prSet presAssocID="{D0383051-1881-464B-81BA-CFB5AFC5F519}" presName="levelTx" presStyleLbl="revTx" presStyleIdx="0" presStyleCnt="0">
        <dgm:presLayoutVars>
          <dgm:chMax val="1"/>
          <dgm:bulletEnabled val="1"/>
        </dgm:presLayoutVars>
      </dgm:prSet>
      <dgm:spPr/>
      <dgm:t>
        <a:bodyPr/>
        <a:lstStyle/>
        <a:p>
          <a:endParaRPr lang="en-US"/>
        </a:p>
      </dgm:t>
    </dgm:pt>
    <dgm:pt modelId="{610C90CE-30BE-FC44-9C89-FC0D47EC6DCE}" type="pres">
      <dgm:prSet presAssocID="{6D95C106-1177-DF4F-BF59-869CCB61FD69}" presName="Name8" presStyleCnt="0"/>
      <dgm:spPr/>
    </dgm:pt>
    <dgm:pt modelId="{9E35BE82-9E52-F947-B12D-A25EBEEC6959}" type="pres">
      <dgm:prSet presAssocID="{6D95C106-1177-DF4F-BF59-869CCB61FD69}" presName="level" presStyleLbl="node1" presStyleIdx="1" presStyleCnt="5">
        <dgm:presLayoutVars>
          <dgm:chMax val="1"/>
          <dgm:bulletEnabled val="1"/>
        </dgm:presLayoutVars>
      </dgm:prSet>
      <dgm:spPr/>
      <dgm:t>
        <a:bodyPr/>
        <a:lstStyle/>
        <a:p>
          <a:endParaRPr lang="en-US"/>
        </a:p>
      </dgm:t>
    </dgm:pt>
    <dgm:pt modelId="{0A8EB507-6010-4F4D-A720-D72303DE226F}" type="pres">
      <dgm:prSet presAssocID="{6D95C106-1177-DF4F-BF59-869CCB61FD69}" presName="levelTx" presStyleLbl="revTx" presStyleIdx="0" presStyleCnt="0">
        <dgm:presLayoutVars>
          <dgm:chMax val="1"/>
          <dgm:bulletEnabled val="1"/>
        </dgm:presLayoutVars>
      </dgm:prSet>
      <dgm:spPr/>
      <dgm:t>
        <a:bodyPr/>
        <a:lstStyle/>
        <a:p>
          <a:endParaRPr lang="en-US"/>
        </a:p>
      </dgm:t>
    </dgm:pt>
    <dgm:pt modelId="{AD3D4EAC-1F68-754F-83DD-C2614C5EA701}" type="pres">
      <dgm:prSet presAssocID="{41EDD1A4-8EE2-774A-AA0B-FB88AD48842A}" presName="Name8" presStyleCnt="0"/>
      <dgm:spPr/>
    </dgm:pt>
    <dgm:pt modelId="{11BB07C0-4E4A-E34A-BFAC-33F509AC9121}" type="pres">
      <dgm:prSet presAssocID="{41EDD1A4-8EE2-774A-AA0B-FB88AD48842A}" presName="level" presStyleLbl="node1" presStyleIdx="2" presStyleCnt="5">
        <dgm:presLayoutVars>
          <dgm:chMax val="1"/>
          <dgm:bulletEnabled val="1"/>
        </dgm:presLayoutVars>
      </dgm:prSet>
      <dgm:spPr/>
      <dgm:t>
        <a:bodyPr/>
        <a:lstStyle/>
        <a:p>
          <a:endParaRPr lang="en-US"/>
        </a:p>
      </dgm:t>
    </dgm:pt>
    <dgm:pt modelId="{7A6A4778-5547-684A-8AE6-15BAA0DC4901}" type="pres">
      <dgm:prSet presAssocID="{41EDD1A4-8EE2-774A-AA0B-FB88AD48842A}" presName="levelTx" presStyleLbl="revTx" presStyleIdx="0" presStyleCnt="0">
        <dgm:presLayoutVars>
          <dgm:chMax val="1"/>
          <dgm:bulletEnabled val="1"/>
        </dgm:presLayoutVars>
      </dgm:prSet>
      <dgm:spPr/>
      <dgm:t>
        <a:bodyPr/>
        <a:lstStyle/>
        <a:p>
          <a:endParaRPr lang="en-US"/>
        </a:p>
      </dgm:t>
    </dgm:pt>
    <dgm:pt modelId="{1160320D-9501-4B41-A8B1-43DF158FD4E7}" type="pres">
      <dgm:prSet presAssocID="{84790398-2A44-6E44-8756-1387C6883EAB}" presName="Name8" presStyleCnt="0"/>
      <dgm:spPr/>
    </dgm:pt>
    <dgm:pt modelId="{3C3A8CAC-3AD5-5D4B-8AEE-9E4351045EA1}" type="pres">
      <dgm:prSet presAssocID="{84790398-2A44-6E44-8756-1387C6883EAB}" presName="level" presStyleLbl="node1" presStyleIdx="3" presStyleCnt="5" custScaleY="92109">
        <dgm:presLayoutVars>
          <dgm:chMax val="1"/>
          <dgm:bulletEnabled val="1"/>
        </dgm:presLayoutVars>
      </dgm:prSet>
      <dgm:spPr/>
      <dgm:t>
        <a:bodyPr/>
        <a:lstStyle/>
        <a:p>
          <a:endParaRPr lang="en-US"/>
        </a:p>
      </dgm:t>
    </dgm:pt>
    <dgm:pt modelId="{F3F746FB-7218-A147-901D-92D88C585148}" type="pres">
      <dgm:prSet presAssocID="{84790398-2A44-6E44-8756-1387C6883EAB}" presName="levelTx" presStyleLbl="revTx" presStyleIdx="0" presStyleCnt="0">
        <dgm:presLayoutVars>
          <dgm:chMax val="1"/>
          <dgm:bulletEnabled val="1"/>
        </dgm:presLayoutVars>
      </dgm:prSet>
      <dgm:spPr/>
      <dgm:t>
        <a:bodyPr/>
        <a:lstStyle/>
        <a:p>
          <a:endParaRPr lang="en-US"/>
        </a:p>
      </dgm:t>
    </dgm:pt>
    <dgm:pt modelId="{AC872141-03E9-1447-852B-715C176FEF65}" type="pres">
      <dgm:prSet presAssocID="{3ACC24A0-9CF8-A24C-9619-CD8463DAE070}" presName="Name8" presStyleCnt="0"/>
      <dgm:spPr/>
    </dgm:pt>
    <dgm:pt modelId="{9838AA53-205B-974E-86F5-2F79BAA4AD55}" type="pres">
      <dgm:prSet presAssocID="{3ACC24A0-9CF8-A24C-9619-CD8463DAE070}" presName="level" presStyleLbl="node1" presStyleIdx="4" presStyleCnt="5">
        <dgm:presLayoutVars>
          <dgm:chMax val="1"/>
          <dgm:bulletEnabled val="1"/>
        </dgm:presLayoutVars>
      </dgm:prSet>
      <dgm:spPr/>
      <dgm:t>
        <a:bodyPr/>
        <a:lstStyle/>
        <a:p>
          <a:endParaRPr lang="en-US"/>
        </a:p>
      </dgm:t>
    </dgm:pt>
    <dgm:pt modelId="{E8069CEF-966A-AC48-9315-B823296E9713}" type="pres">
      <dgm:prSet presAssocID="{3ACC24A0-9CF8-A24C-9619-CD8463DAE070}" presName="levelTx" presStyleLbl="revTx" presStyleIdx="0" presStyleCnt="0">
        <dgm:presLayoutVars>
          <dgm:chMax val="1"/>
          <dgm:bulletEnabled val="1"/>
        </dgm:presLayoutVars>
      </dgm:prSet>
      <dgm:spPr/>
      <dgm:t>
        <a:bodyPr/>
        <a:lstStyle/>
        <a:p>
          <a:endParaRPr lang="en-US"/>
        </a:p>
      </dgm:t>
    </dgm:pt>
  </dgm:ptLst>
  <dgm:cxnLst>
    <dgm:cxn modelId="{8A6CEAC2-3711-4511-8BD8-D1FE6C0D3222}" type="presOf" srcId="{6D95C106-1177-DF4F-BF59-869CCB61FD69}" destId="{0A8EB507-6010-4F4D-A720-D72303DE226F}" srcOrd="1" destOrd="0" presId="urn:microsoft.com/office/officeart/2005/8/layout/pyramid1"/>
    <dgm:cxn modelId="{C948289F-2D60-405B-901C-322A98CFD48D}" type="presOf" srcId="{D0383051-1881-464B-81BA-CFB5AFC5F519}" destId="{DB360754-E105-5142-B9E0-0F5B66AB23AA}" srcOrd="1" destOrd="0" presId="urn:microsoft.com/office/officeart/2005/8/layout/pyramid1"/>
    <dgm:cxn modelId="{94C12C01-CC72-DF49-9BC2-631C2A92F32B}" srcId="{FC634475-35D3-EF4A-BFE1-A495E0005B48}" destId="{3ACC24A0-9CF8-A24C-9619-CD8463DAE070}" srcOrd="4" destOrd="0" parTransId="{9A574713-3E24-3D46-B3B7-6DD5A741F968}" sibTransId="{1B9B8F4E-CF92-9140-9657-1CC22C6A4982}"/>
    <dgm:cxn modelId="{A32BF3DB-F1F1-4654-BAB4-12F78999AB8C}" type="presOf" srcId="{41EDD1A4-8EE2-774A-AA0B-FB88AD48842A}" destId="{7A6A4778-5547-684A-8AE6-15BAA0DC4901}" srcOrd="1" destOrd="0" presId="urn:microsoft.com/office/officeart/2005/8/layout/pyramid1"/>
    <dgm:cxn modelId="{6C8B21DE-FFF6-41B6-BCA9-BE071978E20A}" type="presOf" srcId="{84790398-2A44-6E44-8756-1387C6883EAB}" destId="{3C3A8CAC-3AD5-5D4B-8AEE-9E4351045EA1}" srcOrd="0" destOrd="0" presId="urn:microsoft.com/office/officeart/2005/8/layout/pyramid1"/>
    <dgm:cxn modelId="{DE67AFED-A1E3-EC42-B808-EF97731D93D6}" srcId="{FC634475-35D3-EF4A-BFE1-A495E0005B48}" destId="{41EDD1A4-8EE2-774A-AA0B-FB88AD48842A}" srcOrd="2" destOrd="0" parTransId="{9809F38E-4749-4642-A266-C062E139108F}" sibTransId="{F3FA41D6-59A9-0844-AFF0-AA78CAD91DF7}"/>
    <dgm:cxn modelId="{63DC4D35-D16A-4549-A3C6-5DB7B3364237}" srcId="{FC634475-35D3-EF4A-BFE1-A495E0005B48}" destId="{D0383051-1881-464B-81BA-CFB5AFC5F519}" srcOrd="0" destOrd="0" parTransId="{5BC75922-3AD7-B742-8477-40E6C45E470B}" sibTransId="{2AF719D2-A89B-DA40-B874-7FAB1F12ED69}"/>
    <dgm:cxn modelId="{DE4B9CB9-345F-FD4D-A325-2E4127C9EF47}" srcId="{FC634475-35D3-EF4A-BFE1-A495E0005B48}" destId="{84790398-2A44-6E44-8756-1387C6883EAB}" srcOrd="3" destOrd="0" parTransId="{8BFB0C3E-674E-6B43-8AEE-6A4D967009E3}" sibTransId="{88B5D178-5387-F948-ABBB-9E46C5C1E35A}"/>
    <dgm:cxn modelId="{4D313C62-87FE-4163-A76C-71687127F4FE}" type="presOf" srcId="{3ACC24A0-9CF8-A24C-9619-CD8463DAE070}" destId="{E8069CEF-966A-AC48-9315-B823296E9713}" srcOrd="1" destOrd="0" presId="urn:microsoft.com/office/officeart/2005/8/layout/pyramid1"/>
    <dgm:cxn modelId="{0FE2487C-A5CA-4318-9850-11144E16C388}" type="presOf" srcId="{41EDD1A4-8EE2-774A-AA0B-FB88AD48842A}" destId="{11BB07C0-4E4A-E34A-BFAC-33F509AC9121}" srcOrd="0" destOrd="0" presId="urn:microsoft.com/office/officeart/2005/8/layout/pyramid1"/>
    <dgm:cxn modelId="{6C7F1DBD-AD61-4013-B533-9622BA525F1A}" type="presOf" srcId="{3ACC24A0-9CF8-A24C-9619-CD8463DAE070}" destId="{9838AA53-205B-974E-86F5-2F79BAA4AD55}" srcOrd="0" destOrd="0" presId="urn:microsoft.com/office/officeart/2005/8/layout/pyramid1"/>
    <dgm:cxn modelId="{F61D0687-F0FC-4119-BC0A-6F0CA2A130DB}" type="presOf" srcId="{6D95C106-1177-DF4F-BF59-869CCB61FD69}" destId="{9E35BE82-9E52-F947-B12D-A25EBEEC6959}" srcOrd="0" destOrd="0" presId="urn:microsoft.com/office/officeart/2005/8/layout/pyramid1"/>
    <dgm:cxn modelId="{200A5BDA-CFC4-41F6-B676-AAA1CF4C022F}" type="presOf" srcId="{FC634475-35D3-EF4A-BFE1-A495E0005B48}" destId="{185B1E46-4733-034A-979C-0D3345298EA5}" srcOrd="0" destOrd="0" presId="urn:microsoft.com/office/officeart/2005/8/layout/pyramid1"/>
    <dgm:cxn modelId="{7EA00673-3A3F-4FAA-86A0-AD99C9514A4D}" type="presOf" srcId="{D0383051-1881-464B-81BA-CFB5AFC5F519}" destId="{343F343E-7D4B-944D-AA15-CDA6547A87FE}" srcOrd="0" destOrd="0" presId="urn:microsoft.com/office/officeart/2005/8/layout/pyramid1"/>
    <dgm:cxn modelId="{818E7FC8-2BFA-3743-9AF1-E15C7D3C4152}" srcId="{FC634475-35D3-EF4A-BFE1-A495E0005B48}" destId="{6D95C106-1177-DF4F-BF59-869CCB61FD69}" srcOrd="1" destOrd="0" parTransId="{EDCF3DF1-4491-724C-A3FA-7DC8CB390D29}" sibTransId="{A31A05CC-4640-4448-8E69-CA3130C58676}"/>
    <dgm:cxn modelId="{502C7BEB-81BC-49D7-BE40-3FE7EF605436}" type="presOf" srcId="{84790398-2A44-6E44-8756-1387C6883EAB}" destId="{F3F746FB-7218-A147-901D-92D88C585148}" srcOrd="1" destOrd="0" presId="urn:microsoft.com/office/officeart/2005/8/layout/pyramid1"/>
    <dgm:cxn modelId="{BCA0E40B-1306-42C5-9B20-BB7679034C17}" type="presParOf" srcId="{185B1E46-4733-034A-979C-0D3345298EA5}" destId="{025488C6-D3EB-3B4F-9C6A-D796E98E894D}" srcOrd="0" destOrd="0" presId="urn:microsoft.com/office/officeart/2005/8/layout/pyramid1"/>
    <dgm:cxn modelId="{4648E6F3-CC49-4B59-8F07-5921E07C7D6F}" type="presParOf" srcId="{025488C6-D3EB-3B4F-9C6A-D796E98E894D}" destId="{343F343E-7D4B-944D-AA15-CDA6547A87FE}" srcOrd="0" destOrd="0" presId="urn:microsoft.com/office/officeart/2005/8/layout/pyramid1"/>
    <dgm:cxn modelId="{C453A6F1-1948-496B-85A0-F6A7F8F1C52B}" type="presParOf" srcId="{025488C6-D3EB-3B4F-9C6A-D796E98E894D}" destId="{DB360754-E105-5142-B9E0-0F5B66AB23AA}" srcOrd="1" destOrd="0" presId="urn:microsoft.com/office/officeart/2005/8/layout/pyramid1"/>
    <dgm:cxn modelId="{05BB14D9-9EC2-4DC4-973B-995634C5AE60}" type="presParOf" srcId="{185B1E46-4733-034A-979C-0D3345298EA5}" destId="{610C90CE-30BE-FC44-9C89-FC0D47EC6DCE}" srcOrd="1" destOrd="0" presId="urn:microsoft.com/office/officeart/2005/8/layout/pyramid1"/>
    <dgm:cxn modelId="{8153D953-5B65-42CE-9E00-840B6D1E86AA}" type="presParOf" srcId="{610C90CE-30BE-FC44-9C89-FC0D47EC6DCE}" destId="{9E35BE82-9E52-F947-B12D-A25EBEEC6959}" srcOrd="0" destOrd="0" presId="urn:microsoft.com/office/officeart/2005/8/layout/pyramid1"/>
    <dgm:cxn modelId="{520EBEC7-F4E7-4041-8AE9-9DD622636939}" type="presParOf" srcId="{610C90CE-30BE-FC44-9C89-FC0D47EC6DCE}" destId="{0A8EB507-6010-4F4D-A720-D72303DE226F}" srcOrd="1" destOrd="0" presId="urn:microsoft.com/office/officeart/2005/8/layout/pyramid1"/>
    <dgm:cxn modelId="{71BEA16A-DA74-4F8A-89F4-A178ECDCA031}" type="presParOf" srcId="{185B1E46-4733-034A-979C-0D3345298EA5}" destId="{AD3D4EAC-1F68-754F-83DD-C2614C5EA701}" srcOrd="2" destOrd="0" presId="urn:microsoft.com/office/officeart/2005/8/layout/pyramid1"/>
    <dgm:cxn modelId="{BDFA455D-90EF-49B2-AF62-93717EAD8824}" type="presParOf" srcId="{AD3D4EAC-1F68-754F-83DD-C2614C5EA701}" destId="{11BB07C0-4E4A-E34A-BFAC-33F509AC9121}" srcOrd="0" destOrd="0" presId="urn:microsoft.com/office/officeart/2005/8/layout/pyramid1"/>
    <dgm:cxn modelId="{5662A9A0-CB9E-407A-B127-F936290E22AA}" type="presParOf" srcId="{AD3D4EAC-1F68-754F-83DD-C2614C5EA701}" destId="{7A6A4778-5547-684A-8AE6-15BAA0DC4901}" srcOrd="1" destOrd="0" presId="urn:microsoft.com/office/officeart/2005/8/layout/pyramid1"/>
    <dgm:cxn modelId="{F2A2D0ED-2364-4222-9256-45AF6DE5B72E}" type="presParOf" srcId="{185B1E46-4733-034A-979C-0D3345298EA5}" destId="{1160320D-9501-4B41-A8B1-43DF158FD4E7}" srcOrd="3" destOrd="0" presId="urn:microsoft.com/office/officeart/2005/8/layout/pyramid1"/>
    <dgm:cxn modelId="{ACC0B774-A01B-4E94-A21F-5D26EC0C0773}" type="presParOf" srcId="{1160320D-9501-4B41-A8B1-43DF158FD4E7}" destId="{3C3A8CAC-3AD5-5D4B-8AEE-9E4351045EA1}" srcOrd="0" destOrd="0" presId="urn:microsoft.com/office/officeart/2005/8/layout/pyramid1"/>
    <dgm:cxn modelId="{1982F59F-1E01-4653-8C7C-1C0908F04114}" type="presParOf" srcId="{1160320D-9501-4B41-A8B1-43DF158FD4E7}" destId="{F3F746FB-7218-A147-901D-92D88C585148}" srcOrd="1" destOrd="0" presId="urn:microsoft.com/office/officeart/2005/8/layout/pyramid1"/>
    <dgm:cxn modelId="{1889A9E9-EF70-482D-B96C-4368FCFDC9B0}" type="presParOf" srcId="{185B1E46-4733-034A-979C-0D3345298EA5}" destId="{AC872141-03E9-1447-852B-715C176FEF65}" srcOrd="4" destOrd="0" presId="urn:microsoft.com/office/officeart/2005/8/layout/pyramid1"/>
    <dgm:cxn modelId="{12943963-1933-4CCD-8A78-F737EEF2F274}" type="presParOf" srcId="{AC872141-03E9-1447-852B-715C176FEF65}" destId="{9838AA53-205B-974E-86F5-2F79BAA4AD55}" srcOrd="0" destOrd="0" presId="urn:microsoft.com/office/officeart/2005/8/layout/pyramid1"/>
    <dgm:cxn modelId="{4A3FA1A4-8F5A-40B6-BA64-49C42C25B317}" type="presParOf" srcId="{AC872141-03E9-1447-852B-715C176FEF65}" destId="{E8069CEF-966A-AC48-9315-B823296E971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E4807C-6474-4A3E-980B-8DB9B3C6206D}" type="doc">
      <dgm:prSet loTypeId="urn:microsoft.com/office/officeart/2005/8/layout/venn1" loCatId="relationship" qsTypeId="urn:microsoft.com/office/officeart/2005/8/quickstyle/simple1" qsCatId="simple" csTypeId="urn:microsoft.com/office/officeart/2005/8/colors/accent1_2" csCatId="accent1" phldr="1"/>
      <dgm:spPr/>
    </dgm:pt>
    <dgm:pt modelId="{0BCC9E93-B618-479F-BBE4-FC7A571C2883}">
      <dgm:prSet phldrT="[Text]" custT="1"/>
      <dgm:spPr>
        <a:solidFill>
          <a:srgbClr val="92D050"/>
        </a:solidFill>
      </dgm:spPr>
      <dgm:t>
        <a:bodyPr/>
        <a:lstStyle/>
        <a:p>
          <a:pPr>
            <a:spcAft>
              <a:spcPts val="0"/>
            </a:spcAft>
          </a:pPr>
          <a:r>
            <a:rPr lang="en-GB" sz="2800" dirty="0" smtClean="0"/>
            <a:t>Healthy eating </a:t>
          </a:r>
        </a:p>
        <a:p>
          <a:pPr>
            <a:spcAft>
              <a:spcPts val="0"/>
            </a:spcAft>
          </a:pPr>
          <a:r>
            <a:rPr lang="en-GB" sz="2800" dirty="0" smtClean="0"/>
            <a:t>&amp; exercise behaviours</a:t>
          </a:r>
          <a:endParaRPr lang="en-GB" sz="2800" dirty="0"/>
        </a:p>
      </dgm:t>
    </dgm:pt>
    <dgm:pt modelId="{2C82D1EF-8AC6-4CF0-9172-A81B12D44E24}" type="parTrans" cxnId="{97D74FC2-7640-4720-920C-823DA89DB581}">
      <dgm:prSet/>
      <dgm:spPr/>
      <dgm:t>
        <a:bodyPr/>
        <a:lstStyle/>
        <a:p>
          <a:endParaRPr lang="en-GB"/>
        </a:p>
      </dgm:t>
    </dgm:pt>
    <dgm:pt modelId="{94FAE5A2-4116-4F2D-BD95-38BF054FA37F}" type="sibTrans" cxnId="{97D74FC2-7640-4720-920C-823DA89DB581}">
      <dgm:prSet/>
      <dgm:spPr/>
      <dgm:t>
        <a:bodyPr/>
        <a:lstStyle/>
        <a:p>
          <a:endParaRPr lang="en-GB"/>
        </a:p>
      </dgm:t>
    </dgm:pt>
    <dgm:pt modelId="{939CDCD1-5490-49EF-BF81-9CB62782A51E}">
      <dgm:prSet phldrT="[Text]"/>
      <dgm:spPr>
        <a:solidFill>
          <a:srgbClr val="FF0000">
            <a:alpha val="50000"/>
          </a:srgbClr>
        </a:solidFill>
      </dgm:spPr>
      <dgm:t>
        <a:bodyPr/>
        <a:lstStyle/>
        <a:p>
          <a:endParaRPr lang="en-GB" dirty="0"/>
        </a:p>
      </dgm:t>
    </dgm:pt>
    <dgm:pt modelId="{6A3104D3-8B3B-4752-8B9F-67079098CE81}" type="parTrans" cxnId="{49E01444-3085-47FB-A01F-A51CA82C12D8}">
      <dgm:prSet/>
      <dgm:spPr/>
      <dgm:t>
        <a:bodyPr/>
        <a:lstStyle/>
        <a:p>
          <a:endParaRPr lang="en-GB"/>
        </a:p>
      </dgm:t>
    </dgm:pt>
    <dgm:pt modelId="{24E702FE-C555-4E24-9F09-73E6265406DE}" type="sibTrans" cxnId="{49E01444-3085-47FB-A01F-A51CA82C12D8}">
      <dgm:prSet/>
      <dgm:spPr/>
      <dgm:t>
        <a:bodyPr/>
        <a:lstStyle/>
        <a:p>
          <a:endParaRPr lang="en-GB"/>
        </a:p>
      </dgm:t>
    </dgm:pt>
    <dgm:pt modelId="{625305FE-4437-4520-89E2-8A35B7BA83E9}" type="pres">
      <dgm:prSet presAssocID="{87E4807C-6474-4A3E-980B-8DB9B3C6206D}" presName="compositeShape" presStyleCnt="0">
        <dgm:presLayoutVars>
          <dgm:chMax val="7"/>
          <dgm:dir/>
          <dgm:resizeHandles val="exact"/>
        </dgm:presLayoutVars>
      </dgm:prSet>
      <dgm:spPr/>
    </dgm:pt>
    <dgm:pt modelId="{20211081-0358-432D-948A-74BF9778EB5F}" type="pres">
      <dgm:prSet presAssocID="{0BCC9E93-B618-479F-BBE4-FC7A571C2883}" presName="circ1" presStyleLbl="vennNode1" presStyleIdx="0" presStyleCnt="2" custScaleX="94798" custScaleY="93230" custLinFactNeighborX="3758" custLinFactNeighborY="-273"/>
      <dgm:spPr/>
      <dgm:t>
        <a:bodyPr/>
        <a:lstStyle/>
        <a:p>
          <a:endParaRPr lang="en-US"/>
        </a:p>
      </dgm:t>
    </dgm:pt>
    <dgm:pt modelId="{880A12CC-4DD9-4DAE-913D-757D14CABCDD}" type="pres">
      <dgm:prSet presAssocID="{0BCC9E93-B618-479F-BBE4-FC7A571C2883}" presName="circ1Tx" presStyleLbl="revTx" presStyleIdx="0" presStyleCnt="0">
        <dgm:presLayoutVars>
          <dgm:chMax val="0"/>
          <dgm:chPref val="0"/>
          <dgm:bulletEnabled val="1"/>
        </dgm:presLayoutVars>
      </dgm:prSet>
      <dgm:spPr/>
      <dgm:t>
        <a:bodyPr/>
        <a:lstStyle/>
        <a:p>
          <a:endParaRPr lang="en-US"/>
        </a:p>
      </dgm:t>
    </dgm:pt>
    <dgm:pt modelId="{064F242C-89CF-452A-82E4-C2E11CC3D733}" type="pres">
      <dgm:prSet presAssocID="{939CDCD1-5490-49EF-BF81-9CB62782A51E}" presName="circ2" presStyleLbl="vennNode1" presStyleIdx="1" presStyleCnt="2" custScaleX="68824" custScaleY="69745" custLinFactNeighborX="-17206" custLinFactNeighborY="-1968"/>
      <dgm:spPr/>
      <dgm:t>
        <a:bodyPr/>
        <a:lstStyle/>
        <a:p>
          <a:endParaRPr lang="en-US"/>
        </a:p>
      </dgm:t>
    </dgm:pt>
    <dgm:pt modelId="{027626DE-4D84-488E-A3FA-37C2296F9A85}" type="pres">
      <dgm:prSet presAssocID="{939CDCD1-5490-49EF-BF81-9CB62782A51E}" presName="circ2Tx" presStyleLbl="revTx" presStyleIdx="0" presStyleCnt="0">
        <dgm:presLayoutVars>
          <dgm:chMax val="0"/>
          <dgm:chPref val="0"/>
          <dgm:bulletEnabled val="1"/>
        </dgm:presLayoutVars>
      </dgm:prSet>
      <dgm:spPr/>
      <dgm:t>
        <a:bodyPr/>
        <a:lstStyle/>
        <a:p>
          <a:endParaRPr lang="en-US"/>
        </a:p>
      </dgm:t>
    </dgm:pt>
  </dgm:ptLst>
  <dgm:cxnLst>
    <dgm:cxn modelId="{262220EB-B284-44B5-A1A6-DFB54308EFA0}" type="presOf" srcId="{0BCC9E93-B618-479F-BBE4-FC7A571C2883}" destId="{20211081-0358-432D-948A-74BF9778EB5F}" srcOrd="0" destOrd="0" presId="urn:microsoft.com/office/officeart/2005/8/layout/venn1"/>
    <dgm:cxn modelId="{49E01444-3085-47FB-A01F-A51CA82C12D8}" srcId="{87E4807C-6474-4A3E-980B-8DB9B3C6206D}" destId="{939CDCD1-5490-49EF-BF81-9CB62782A51E}" srcOrd="1" destOrd="0" parTransId="{6A3104D3-8B3B-4752-8B9F-67079098CE81}" sibTransId="{24E702FE-C555-4E24-9F09-73E6265406DE}"/>
    <dgm:cxn modelId="{F2C6413C-0FD7-433A-B74A-A368AA887BBF}" type="presOf" srcId="{0BCC9E93-B618-479F-BBE4-FC7A571C2883}" destId="{880A12CC-4DD9-4DAE-913D-757D14CABCDD}" srcOrd="1" destOrd="0" presId="urn:microsoft.com/office/officeart/2005/8/layout/venn1"/>
    <dgm:cxn modelId="{35A34528-8A04-4372-B239-DE732F3B3E79}" type="presOf" srcId="{939CDCD1-5490-49EF-BF81-9CB62782A51E}" destId="{064F242C-89CF-452A-82E4-C2E11CC3D733}" srcOrd="0" destOrd="0" presId="urn:microsoft.com/office/officeart/2005/8/layout/venn1"/>
    <dgm:cxn modelId="{97D74FC2-7640-4720-920C-823DA89DB581}" srcId="{87E4807C-6474-4A3E-980B-8DB9B3C6206D}" destId="{0BCC9E93-B618-479F-BBE4-FC7A571C2883}" srcOrd="0" destOrd="0" parTransId="{2C82D1EF-8AC6-4CF0-9172-A81B12D44E24}" sibTransId="{94FAE5A2-4116-4F2D-BD95-38BF054FA37F}"/>
    <dgm:cxn modelId="{C4137087-6709-4652-886E-191A998CAEE0}" type="presOf" srcId="{87E4807C-6474-4A3E-980B-8DB9B3C6206D}" destId="{625305FE-4437-4520-89E2-8A35B7BA83E9}" srcOrd="0" destOrd="0" presId="urn:microsoft.com/office/officeart/2005/8/layout/venn1"/>
    <dgm:cxn modelId="{A1BA79BB-9D99-48EF-B906-91EC90D192A3}" type="presOf" srcId="{939CDCD1-5490-49EF-BF81-9CB62782A51E}" destId="{027626DE-4D84-488E-A3FA-37C2296F9A85}" srcOrd="1" destOrd="0" presId="urn:microsoft.com/office/officeart/2005/8/layout/venn1"/>
    <dgm:cxn modelId="{E522C580-73FD-49E7-A10B-CAC77E1F4D47}" type="presParOf" srcId="{625305FE-4437-4520-89E2-8A35B7BA83E9}" destId="{20211081-0358-432D-948A-74BF9778EB5F}" srcOrd="0" destOrd="0" presId="urn:microsoft.com/office/officeart/2005/8/layout/venn1"/>
    <dgm:cxn modelId="{96566481-2BED-49AB-8F02-2D86902457B6}" type="presParOf" srcId="{625305FE-4437-4520-89E2-8A35B7BA83E9}" destId="{880A12CC-4DD9-4DAE-913D-757D14CABCDD}" srcOrd="1" destOrd="0" presId="urn:microsoft.com/office/officeart/2005/8/layout/venn1"/>
    <dgm:cxn modelId="{50C6F410-496B-4B3C-B449-AE94E4A66FCD}" type="presParOf" srcId="{625305FE-4437-4520-89E2-8A35B7BA83E9}" destId="{064F242C-89CF-452A-82E4-C2E11CC3D733}" srcOrd="2" destOrd="0" presId="urn:microsoft.com/office/officeart/2005/8/layout/venn1"/>
    <dgm:cxn modelId="{C919EB28-C139-4235-9767-13C18BA8C622}" type="presParOf" srcId="{625305FE-4437-4520-89E2-8A35B7BA83E9}" destId="{027626DE-4D84-488E-A3FA-37C2296F9A8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11081-0358-432D-948A-74BF9778EB5F}">
      <dsp:nvSpPr>
        <dsp:cNvPr id="0" name=""/>
        <dsp:cNvSpPr/>
      </dsp:nvSpPr>
      <dsp:spPr>
        <a:xfrm>
          <a:off x="820558" y="152392"/>
          <a:ext cx="4267181" cy="419660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Healthy &amp; Positive Behaviour (Majority)</a:t>
          </a:r>
          <a:endParaRPr lang="en-GB" sz="2800" kern="1200" dirty="0"/>
        </a:p>
      </dsp:txBody>
      <dsp:txXfrm>
        <a:off x="1416426" y="647261"/>
        <a:ext cx="2460357" cy="3206862"/>
      </dsp:txXfrm>
    </dsp:sp>
    <dsp:sp modelId="{064F242C-89CF-452A-82E4-C2E11CC3D733}">
      <dsp:nvSpPr>
        <dsp:cNvPr id="0" name=""/>
        <dsp:cNvSpPr/>
      </dsp:nvSpPr>
      <dsp:spPr>
        <a:xfrm>
          <a:off x="3705697" y="604664"/>
          <a:ext cx="3098003" cy="3139460"/>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kern="1200" dirty="0"/>
        </a:p>
      </dsp:txBody>
      <dsp:txXfrm>
        <a:off x="4584860" y="974874"/>
        <a:ext cx="1786236" cy="239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11081-0358-432D-948A-74BF9778EB5F}">
      <dsp:nvSpPr>
        <dsp:cNvPr id="0" name=""/>
        <dsp:cNvSpPr/>
      </dsp:nvSpPr>
      <dsp:spPr>
        <a:xfrm>
          <a:off x="2552920" y="918125"/>
          <a:ext cx="3754654" cy="3778724"/>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Acceptable/ majority  behaviour</a:t>
          </a:r>
          <a:endParaRPr lang="en-GB" sz="2800" kern="1200" dirty="0"/>
        </a:p>
      </dsp:txBody>
      <dsp:txXfrm>
        <a:off x="3077219" y="1363718"/>
        <a:ext cx="2164845" cy="2887538"/>
      </dsp:txXfrm>
    </dsp:sp>
    <dsp:sp modelId="{064F242C-89CF-452A-82E4-C2E11CC3D733}">
      <dsp:nvSpPr>
        <dsp:cNvPr id="0" name=""/>
        <dsp:cNvSpPr/>
      </dsp:nvSpPr>
      <dsp:spPr>
        <a:xfrm>
          <a:off x="3276587" y="914380"/>
          <a:ext cx="3469007" cy="3795075"/>
        </a:xfrm>
        <a:prstGeom prst="ellipse">
          <a:avLst/>
        </a:prstGeom>
        <a:solidFill>
          <a:srgbClr val="FF0000">
            <a:alpha val="5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kern="1200" dirty="0"/>
        </a:p>
      </dsp:txBody>
      <dsp:txXfrm>
        <a:off x="4261035" y="1361901"/>
        <a:ext cx="2000148" cy="2900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11081-0358-432D-948A-74BF9778EB5F}">
      <dsp:nvSpPr>
        <dsp:cNvPr id="0" name=""/>
        <dsp:cNvSpPr/>
      </dsp:nvSpPr>
      <dsp:spPr>
        <a:xfrm>
          <a:off x="1143012" y="76207"/>
          <a:ext cx="4091449" cy="398382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Healthy &amp; positive majority  behaviour</a:t>
          </a:r>
          <a:endParaRPr lang="en-GB" sz="2800" kern="1200" dirty="0"/>
        </a:p>
      </dsp:txBody>
      <dsp:txXfrm>
        <a:off x="1714341" y="545985"/>
        <a:ext cx="2359033" cy="3044265"/>
      </dsp:txXfrm>
    </dsp:sp>
    <dsp:sp modelId="{064F242C-89CF-452A-82E4-C2E11CC3D733}">
      <dsp:nvSpPr>
        <dsp:cNvPr id="0" name=""/>
        <dsp:cNvSpPr/>
      </dsp:nvSpPr>
      <dsp:spPr>
        <a:xfrm>
          <a:off x="5140117" y="1684784"/>
          <a:ext cx="904319" cy="979221"/>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355850">
            <a:lnSpc>
              <a:spcPct val="90000"/>
            </a:lnSpc>
            <a:spcBef>
              <a:spcPct val="0"/>
            </a:spcBef>
            <a:spcAft>
              <a:spcPct val="35000"/>
            </a:spcAft>
          </a:pPr>
          <a:endParaRPr lang="en-GB" sz="5300" kern="1200" dirty="0"/>
        </a:p>
      </dsp:txBody>
      <dsp:txXfrm>
        <a:off x="5396748" y="1800255"/>
        <a:ext cx="521409" cy="748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052D47-533F-4CA3-9445-B911279BC09B}" type="datetimeFigureOut">
              <a:rPr lang="en-GB" smtClean="0"/>
              <a:t>21/07/2016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2C2723-889A-4B81-80C3-BAC31A2A7707}" type="slidenum">
              <a:rPr lang="en-GB" smtClean="0"/>
              <a:t>‹#›</a:t>
            </a:fld>
            <a:endParaRPr lang="en-GB"/>
          </a:p>
        </p:txBody>
      </p:sp>
    </p:spTree>
    <p:extLst>
      <p:ext uri="{BB962C8B-B14F-4D97-AF65-F5344CB8AC3E}">
        <p14:creationId xmlns:p14="http://schemas.microsoft.com/office/powerpoint/2010/main" val="2122529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pPr>
              <a:defRPr/>
            </a:pPr>
            <a:fld id="{E787797F-BA05-4512-B8A9-FD3B5E025E20}" type="datetime1">
              <a:rPr lang="en-GB" altLang="en-US"/>
              <a:pPr>
                <a:defRPr/>
              </a:pPr>
              <a:t>21/07/2016</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pPr>
              <a:defRPr/>
            </a:pPr>
            <a:fld id="{ED1D8EFD-87C6-4164-9C86-EAE040F429C7}" type="slidenum">
              <a:rPr lang="en-GB" altLang="en-US"/>
              <a:pPr>
                <a:defRPr/>
              </a:pPr>
              <a:t>‹#›</a:t>
            </a:fld>
            <a:endParaRPr lang="en-GB" altLang="en-US"/>
          </a:p>
        </p:txBody>
      </p:sp>
    </p:spTree>
    <p:extLst>
      <p:ext uri="{BB962C8B-B14F-4D97-AF65-F5344CB8AC3E}">
        <p14:creationId xmlns:p14="http://schemas.microsoft.com/office/powerpoint/2010/main" val="1534223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latin typeface="Arial" pitchFamily="-84" charset="0"/>
              </a:rPr>
              <a:t>www.nsvrc.org         2008</a:t>
            </a:r>
          </a:p>
        </p:txBody>
      </p:sp>
      <p:sp>
        <p:nvSpPr>
          <p:cNvPr id="481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37931725" indent="-37474525"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B64BC6CE-4FB6-47D4-90E2-0660BECFB1C5}" type="slidenum">
              <a:rPr lang="en-US" altLang="en-US" smtClean="0">
                <a:latin typeface="Arial" charset="0"/>
              </a:rPr>
              <a:pPr eaLnBrk="1" hangingPunct="1">
                <a:spcBef>
                  <a:spcPct val="0"/>
                </a:spcBef>
              </a:pPr>
              <a:t>7</a:t>
            </a:fld>
            <a:endParaRPr lang="en-US" altLang="en-US" smtClean="0">
              <a:latin typeface="Arial" charset="0"/>
            </a:endParaRPr>
          </a:p>
        </p:txBody>
      </p:sp>
      <p:sp>
        <p:nvSpPr>
          <p:cNvPr id="4813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11225" eaLnBrk="0" hangingPunct="0">
              <a:spcBef>
                <a:spcPct val="30000"/>
              </a:spcBef>
              <a:defRPr sz="1200">
                <a:solidFill>
                  <a:schemeClr val="tx1"/>
                </a:solidFill>
                <a:latin typeface="Calibri" pitchFamily="-1" charset="0"/>
                <a:ea typeface="ＭＳ Ｐゴシック" pitchFamily="-1" charset="-128"/>
              </a:defRPr>
            </a:lvl1pPr>
            <a:lvl2pPr marL="37931725" indent="-37474525" defTabSz="911225" eaLnBrk="0" hangingPunct="0">
              <a:spcBef>
                <a:spcPct val="30000"/>
              </a:spcBef>
              <a:defRPr sz="1200">
                <a:solidFill>
                  <a:schemeClr val="tx1"/>
                </a:solidFill>
                <a:latin typeface="Calibri" pitchFamily="-1" charset="0"/>
                <a:ea typeface="ＭＳ Ｐゴシック" pitchFamily="-1" charset="-128"/>
              </a:defRPr>
            </a:lvl2pPr>
            <a:lvl3pPr marL="1143000" indent="-228600" defTabSz="911225" eaLnBrk="0" hangingPunct="0">
              <a:spcBef>
                <a:spcPct val="30000"/>
              </a:spcBef>
              <a:defRPr sz="1200">
                <a:solidFill>
                  <a:schemeClr val="tx1"/>
                </a:solidFill>
                <a:latin typeface="Calibri" pitchFamily="-1" charset="0"/>
                <a:ea typeface="ＭＳ Ｐゴシック" pitchFamily="-1" charset="-128"/>
              </a:defRPr>
            </a:lvl3pPr>
            <a:lvl4pPr marL="1600200" indent="-228600" defTabSz="911225" eaLnBrk="0" hangingPunct="0">
              <a:spcBef>
                <a:spcPct val="30000"/>
              </a:spcBef>
              <a:defRPr sz="1200">
                <a:solidFill>
                  <a:schemeClr val="tx1"/>
                </a:solidFill>
                <a:latin typeface="Calibri" pitchFamily="-1" charset="0"/>
                <a:ea typeface="ＭＳ Ｐゴシック" pitchFamily="-1" charset="-128"/>
              </a:defRPr>
            </a:lvl4pPr>
            <a:lvl5pPr marL="2057400" indent="-228600" defTabSz="911225" eaLnBrk="0" hangingPunct="0">
              <a:spcBef>
                <a:spcPct val="30000"/>
              </a:spcBef>
              <a:defRPr sz="1200">
                <a:solidFill>
                  <a:schemeClr val="tx1"/>
                </a:solidFill>
                <a:latin typeface="Calibri" pitchFamily="-1" charset="0"/>
                <a:ea typeface="ＭＳ Ｐゴシック" pitchFamily="-1" charset="-128"/>
              </a:defRPr>
            </a:lvl5pPr>
            <a:lvl6pPr marL="2514600" indent="-228600" defTabSz="911225"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defTabSz="911225"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defTabSz="911225"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defTabSz="911225"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algn="r" eaLnBrk="1" hangingPunct="1">
              <a:spcBef>
                <a:spcPct val="0"/>
              </a:spcBef>
            </a:pPr>
            <a:fld id="{31ABFE3E-7071-4014-8C66-0616B7CC5089}" type="slidenum">
              <a:rPr lang="en-US" altLang="en-US">
                <a:latin typeface="Arial" charset="0"/>
              </a:rPr>
              <a:pPr algn="r" eaLnBrk="1" hangingPunct="1">
                <a:spcBef>
                  <a:spcPct val="0"/>
                </a:spcBef>
              </a:pPr>
              <a:t>7</a:t>
            </a:fld>
            <a:endParaRPr lang="en-US" altLang="en-US">
              <a:latin typeface="Arial" charset="0"/>
            </a:endParaRPr>
          </a:p>
        </p:txBody>
      </p:sp>
      <p:sp>
        <p:nvSpPr>
          <p:cNvPr id="481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z="1100" smtClean="0">
              <a:latin typeface="Times New Roman" pitchFamily="-65" charset="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1"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37931725" indent="-37474525"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04ABAF5D-D310-42BA-8A0D-DBBAF7035EFA}" type="slidenum">
              <a:rPr lang="en-GB" altLang="en-US" smtClean="0"/>
              <a:pPr eaLnBrk="1" hangingPunct="1">
                <a:spcBef>
                  <a:spcPct val="0"/>
                </a:spcBef>
              </a:pPr>
              <a:t>24</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1"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37931725" indent="-37474525"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2B47494C-B8B6-41E0-B20C-828378823B87}" type="slidenum">
              <a:rPr lang="en-GB" altLang="en-US" smtClean="0"/>
              <a:pPr eaLnBrk="1" hangingPunct="1">
                <a:spcBef>
                  <a:spcPct val="0"/>
                </a:spcBef>
              </a:pPr>
              <a:t>28</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05D8094-2870-4D26-81C9-3BF19B8689EA}" type="datetime1">
              <a:rPr lang="en-US" altLang="en-US"/>
              <a:pPr>
                <a:defRPr/>
              </a:pPr>
              <a:t>7/21/2016</a:t>
            </a:fld>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Calibri" pitchFamily="-65" charset="0"/>
              </a:defRPr>
            </a:lvl1pPr>
          </a:lstStyle>
          <a:p>
            <a:pPr>
              <a:defRPr/>
            </a:pPr>
            <a:fld id="{5A6541C4-92BD-4E9E-A003-EE1641DBFA13}" type="slidenum">
              <a:rPr lang="en-GB" altLang="en-US"/>
              <a:pPr>
                <a:defRPr/>
              </a:pPr>
              <a:t>‹#›</a:t>
            </a:fld>
            <a:endParaRPr lang="en-GB" altLang="en-US"/>
          </a:p>
        </p:txBody>
      </p:sp>
    </p:spTree>
    <p:extLst>
      <p:ext uri="{BB962C8B-B14F-4D97-AF65-F5344CB8AC3E}">
        <p14:creationId xmlns:p14="http://schemas.microsoft.com/office/powerpoint/2010/main" val="140370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77CE0A5-A24C-4A27-866A-A3E6E2B1756E}" type="datetime1">
              <a:rPr lang="en-US" altLang="en-US"/>
              <a:pPr>
                <a:defRPr/>
              </a:pPr>
              <a:t>7/21/2016</a:t>
            </a:fld>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Calibri" pitchFamily="-65" charset="0"/>
              </a:defRPr>
            </a:lvl1pPr>
          </a:lstStyle>
          <a:p>
            <a:pPr>
              <a:defRPr/>
            </a:pPr>
            <a:fld id="{33E73A2F-C8EF-4057-ACDE-1744FD27D187}" type="slidenum">
              <a:rPr lang="en-GB" altLang="en-US"/>
              <a:pPr>
                <a:defRPr/>
              </a:pPr>
              <a:t>‹#›</a:t>
            </a:fld>
            <a:endParaRPr lang="en-GB" altLang="en-US"/>
          </a:p>
        </p:txBody>
      </p:sp>
    </p:spTree>
    <p:extLst>
      <p:ext uri="{BB962C8B-B14F-4D97-AF65-F5344CB8AC3E}">
        <p14:creationId xmlns:p14="http://schemas.microsoft.com/office/powerpoint/2010/main" val="424470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B590A3F-0671-4862-B8B6-421F59AC283A}" type="datetime1">
              <a:rPr lang="en-US" altLang="en-US"/>
              <a:pPr>
                <a:defRPr/>
              </a:pPr>
              <a:t>7/21/2016</a:t>
            </a:fld>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Calibri" pitchFamily="-65" charset="0"/>
              </a:defRPr>
            </a:lvl1pPr>
          </a:lstStyle>
          <a:p>
            <a:pPr>
              <a:defRPr/>
            </a:pPr>
            <a:fld id="{4FF8A61C-1D94-439B-9913-7957DB426255}" type="slidenum">
              <a:rPr lang="en-GB" altLang="en-US"/>
              <a:pPr>
                <a:defRPr/>
              </a:pPr>
              <a:t>‹#›</a:t>
            </a:fld>
            <a:endParaRPr lang="en-GB" altLang="en-US"/>
          </a:p>
        </p:txBody>
      </p:sp>
    </p:spTree>
    <p:extLst>
      <p:ext uri="{BB962C8B-B14F-4D97-AF65-F5344CB8AC3E}">
        <p14:creationId xmlns:p14="http://schemas.microsoft.com/office/powerpoint/2010/main" val="377011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07A4AB0-03AB-4674-A049-7C105AF1F1F7}" type="datetime1">
              <a:rPr lang="en-US" altLang="en-US"/>
              <a:pPr>
                <a:defRPr/>
              </a:pPr>
              <a:t>7/21/2016</a:t>
            </a:fld>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Calibri" pitchFamily="-65" charset="0"/>
              </a:defRPr>
            </a:lvl1pPr>
          </a:lstStyle>
          <a:p>
            <a:pPr>
              <a:defRPr/>
            </a:pPr>
            <a:fld id="{D0098B5C-503D-4FC3-937D-757381E220E9}" type="slidenum">
              <a:rPr lang="en-GB" altLang="en-US"/>
              <a:pPr>
                <a:defRPr/>
              </a:pPr>
              <a:t>‹#›</a:t>
            </a:fld>
            <a:endParaRPr lang="en-GB" altLang="en-US"/>
          </a:p>
        </p:txBody>
      </p:sp>
    </p:spTree>
    <p:extLst>
      <p:ext uri="{BB962C8B-B14F-4D97-AF65-F5344CB8AC3E}">
        <p14:creationId xmlns:p14="http://schemas.microsoft.com/office/powerpoint/2010/main" val="177774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825ECD-C6C1-4EE4-94FB-647A7BD3C1C8}" type="datetime1">
              <a:rPr lang="en-US" altLang="en-US"/>
              <a:pPr>
                <a:defRPr/>
              </a:pPr>
              <a:t>7/21/2016</a:t>
            </a:fld>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Calibri" pitchFamily="-65" charset="0"/>
              </a:defRPr>
            </a:lvl1pPr>
          </a:lstStyle>
          <a:p>
            <a:pPr>
              <a:defRPr/>
            </a:pPr>
            <a:fld id="{D04957D4-12DE-4360-A37B-7FFE8FC8E509}" type="slidenum">
              <a:rPr lang="en-GB" altLang="en-US"/>
              <a:pPr>
                <a:defRPr/>
              </a:pPr>
              <a:t>‹#›</a:t>
            </a:fld>
            <a:endParaRPr lang="en-GB" altLang="en-US"/>
          </a:p>
        </p:txBody>
      </p:sp>
    </p:spTree>
    <p:extLst>
      <p:ext uri="{BB962C8B-B14F-4D97-AF65-F5344CB8AC3E}">
        <p14:creationId xmlns:p14="http://schemas.microsoft.com/office/powerpoint/2010/main" val="69967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CFB8DFA-4149-4C57-A751-919B97D487F2}" type="datetime1">
              <a:rPr lang="en-US" altLang="en-US"/>
              <a:pPr>
                <a:defRPr/>
              </a:pPr>
              <a:t>7/21/2016</a:t>
            </a:fld>
            <a:endParaRPr lang="en-GB" alt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5"/>
          <p:cNvSpPr>
            <a:spLocks noGrp="1"/>
          </p:cNvSpPr>
          <p:nvPr>
            <p:ph type="sldNum" sz="quarter" idx="12"/>
          </p:nvPr>
        </p:nvSpPr>
        <p:spPr/>
        <p:txBody>
          <a:bodyPr/>
          <a:lstStyle>
            <a:lvl1pPr>
              <a:defRPr>
                <a:latin typeface="Calibri" pitchFamily="-65" charset="0"/>
              </a:defRPr>
            </a:lvl1pPr>
          </a:lstStyle>
          <a:p>
            <a:pPr>
              <a:defRPr/>
            </a:pPr>
            <a:fld id="{1A44405D-8D4A-49C7-B144-30899CB83207}" type="slidenum">
              <a:rPr lang="en-GB" altLang="en-US"/>
              <a:pPr>
                <a:defRPr/>
              </a:pPr>
              <a:t>‹#›</a:t>
            </a:fld>
            <a:endParaRPr lang="en-GB" altLang="en-US"/>
          </a:p>
        </p:txBody>
      </p:sp>
    </p:spTree>
    <p:extLst>
      <p:ext uri="{BB962C8B-B14F-4D97-AF65-F5344CB8AC3E}">
        <p14:creationId xmlns:p14="http://schemas.microsoft.com/office/powerpoint/2010/main" val="4473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FF7DDC2-2125-4F80-B7BA-66C24BB3BDDE}" type="datetime1">
              <a:rPr lang="en-US" altLang="en-US"/>
              <a:pPr>
                <a:defRPr/>
              </a:pPr>
              <a:t>7/21/2016</a:t>
            </a:fld>
            <a:endParaRPr lang="en-GB" altLang="en-US"/>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5"/>
          <p:cNvSpPr>
            <a:spLocks noGrp="1"/>
          </p:cNvSpPr>
          <p:nvPr>
            <p:ph type="sldNum" sz="quarter" idx="12"/>
          </p:nvPr>
        </p:nvSpPr>
        <p:spPr/>
        <p:txBody>
          <a:bodyPr/>
          <a:lstStyle>
            <a:lvl1pPr>
              <a:defRPr>
                <a:latin typeface="Calibri" pitchFamily="-65" charset="0"/>
              </a:defRPr>
            </a:lvl1pPr>
          </a:lstStyle>
          <a:p>
            <a:pPr>
              <a:defRPr/>
            </a:pPr>
            <a:fld id="{5CA68F51-3472-4438-83FB-3C25531F2444}" type="slidenum">
              <a:rPr lang="en-GB" altLang="en-US"/>
              <a:pPr>
                <a:defRPr/>
              </a:pPr>
              <a:t>‹#›</a:t>
            </a:fld>
            <a:endParaRPr lang="en-GB" altLang="en-US"/>
          </a:p>
        </p:txBody>
      </p:sp>
    </p:spTree>
    <p:extLst>
      <p:ext uri="{BB962C8B-B14F-4D97-AF65-F5344CB8AC3E}">
        <p14:creationId xmlns:p14="http://schemas.microsoft.com/office/powerpoint/2010/main" val="236649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896384F-73E6-402D-9E20-568E851A2B56}" type="datetime1">
              <a:rPr lang="en-US" altLang="en-US"/>
              <a:pPr>
                <a:defRPr/>
              </a:pPr>
              <a:t>7/21/2016</a:t>
            </a:fld>
            <a:endParaRPr lang="en-GB" altLang="en-US"/>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5"/>
          <p:cNvSpPr>
            <a:spLocks noGrp="1"/>
          </p:cNvSpPr>
          <p:nvPr>
            <p:ph type="sldNum" sz="quarter" idx="12"/>
          </p:nvPr>
        </p:nvSpPr>
        <p:spPr/>
        <p:txBody>
          <a:bodyPr/>
          <a:lstStyle>
            <a:lvl1pPr>
              <a:defRPr>
                <a:latin typeface="Calibri" pitchFamily="-65" charset="0"/>
              </a:defRPr>
            </a:lvl1pPr>
          </a:lstStyle>
          <a:p>
            <a:pPr>
              <a:defRPr/>
            </a:pPr>
            <a:fld id="{EB4C89EA-12C6-4A33-B326-2E2A6A27641B}" type="slidenum">
              <a:rPr lang="en-GB" altLang="en-US"/>
              <a:pPr>
                <a:defRPr/>
              </a:pPr>
              <a:t>‹#›</a:t>
            </a:fld>
            <a:endParaRPr lang="en-GB" altLang="en-US"/>
          </a:p>
        </p:txBody>
      </p:sp>
    </p:spTree>
    <p:extLst>
      <p:ext uri="{BB962C8B-B14F-4D97-AF65-F5344CB8AC3E}">
        <p14:creationId xmlns:p14="http://schemas.microsoft.com/office/powerpoint/2010/main" val="425665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2BE19F-6F8E-4349-84AC-8B8DDC0352A3}" type="datetime1">
              <a:rPr lang="en-US" altLang="en-US"/>
              <a:pPr>
                <a:defRPr/>
              </a:pPr>
              <a:t>7/21/2016</a:t>
            </a:fld>
            <a:endParaRPr lang="en-GB" altLang="en-US"/>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5"/>
          <p:cNvSpPr>
            <a:spLocks noGrp="1"/>
          </p:cNvSpPr>
          <p:nvPr>
            <p:ph type="sldNum" sz="quarter" idx="12"/>
          </p:nvPr>
        </p:nvSpPr>
        <p:spPr/>
        <p:txBody>
          <a:bodyPr/>
          <a:lstStyle>
            <a:lvl1pPr>
              <a:defRPr>
                <a:latin typeface="Calibri" pitchFamily="-65" charset="0"/>
              </a:defRPr>
            </a:lvl1pPr>
          </a:lstStyle>
          <a:p>
            <a:pPr>
              <a:defRPr/>
            </a:pPr>
            <a:fld id="{F17F576B-4E53-40EC-8F12-4947FC2FCFBB}" type="slidenum">
              <a:rPr lang="en-GB" altLang="en-US"/>
              <a:pPr>
                <a:defRPr/>
              </a:pPr>
              <a:t>‹#›</a:t>
            </a:fld>
            <a:endParaRPr lang="en-GB" altLang="en-US"/>
          </a:p>
        </p:txBody>
      </p:sp>
    </p:spTree>
    <p:extLst>
      <p:ext uri="{BB962C8B-B14F-4D97-AF65-F5344CB8AC3E}">
        <p14:creationId xmlns:p14="http://schemas.microsoft.com/office/powerpoint/2010/main" val="265422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D6D259-4EEF-47E0-94A4-4043F81DEC44}" type="datetime1">
              <a:rPr lang="en-US" altLang="en-US"/>
              <a:pPr>
                <a:defRPr/>
              </a:pPr>
              <a:t>7/21/2016</a:t>
            </a:fld>
            <a:endParaRPr lang="en-GB" alt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5"/>
          <p:cNvSpPr>
            <a:spLocks noGrp="1"/>
          </p:cNvSpPr>
          <p:nvPr>
            <p:ph type="sldNum" sz="quarter" idx="12"/>
          </p:nvPr>
        </p:nvSpPr>
        <p:spPr/>
        <p:txBody>
          <a:bodyPr/>
          <a:lstStyle>
            <a:lvl1pPr>
              <a:defRPr>
                <a:latin typeface="Calibri" pitchFamily="-65" charset="0"/>
              </a:defRPr>
            </a:lvl1pPr>
          </a:lstStyle>
          <a:p>
            <a:pPr>
              <a:defRPr/>
            </a:pPr>
            <a:fld id="{11117086-A1A5-4E96-92E4-73B5CD152349}" type="slidenum">
              <a:rPr lang="en-GB" altLang="en-US"/>
              <a:pPr>
                <a:defRPr/>
              </a:pPr>
              <a:t>‹#›</a:t>
            </a:fld>
            <a:endParaRPr lang="en-GB" altLang="en-US"/>
          </a:p>
        </p:txBody>
      </p:sp>
    </p:spTree>
    <p:extLst>
      <p:ext uri="{BB962C8B-B14F-4D97-AF65-F5344CB8AC3E}">
        <p14:creationId xmlns:p14="http://schemas.microsoft.com/office/powerpoint/2010/main" val="210401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C0D0B6-FE16-4A52-8D26-AD10A5EE3603}" type="datetime1">
              <a:rPr lang="en-US" altLang="en-US"/>
              <a:pPr>
                <a:defRPr/>
              </a:pPr>
              <a:t>7/21/2016</a:t>
            </a:fld>
            <a:endParaRPr lang="en-GB" alt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5"/>
          <p:cNvSpPr>
            <a:spLocks noGrp="1"/>
          </p:cNvSpPr>
          <p:nvPr>
            <p:ph type="sldNum" sz="quarter" idx="12"/>
          </p:nvPr>
        </p:nvSpPr>
        <p:spPr/>
        <p:txBody>
          <a:bodyPr/>
          <a:lstStyle>
            <a:lvl1pPr>
              <a:defRPr>
                <a:latin typeface="Calibri" pitchFamily="-65" charset="0"/>
              </a:defRPr>
            </a:lvl1pPr>
          </a:lstStyle>
          <a:p>
            <a:pPr>
              <a:defRPr/>
            </a:pPr>
            <a:fld id="{B7EBA023-F1F9-47BF-91BC-F936B56CEBAE}" type="slidenum">
              <a:rPr lang="en-GB" altLang="en-US"/>
              <a:pPr>
                <a:defRPr/>
              </a:pPr>
              <a:t>‹#›</a:t>
            </a:fld>
            <a:endParaRPr lang="en-GB" altLang="en-US"/>
          </a:p>
        </p:txBody>
      </p:sp>
    </p:spTree>
    <p:extLst>
      <p:ext uri="{BB962C8B-B14F-4D97-AF65-F5344CB8AC3E}">
        <p14:creationId xmlns:p14="http://schemas.microsoft.com/office/powerpoint/2010/main" val="146754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5" descr="Genera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763"/>
            <a:ext cx="9145588"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pitchFamily="-65" charset="-128"/>
              </a:defRPr>
            </a:lvl1pPr>
          </a:lstStyle>
          <a:p>
            <a:pPr>
              <a:defRPr/>
            </a:pPr>
            <a:fld id="{5D2117F0-B082-4D6B-88A7-3CC4AEACABF8}" type="datetime1">
              <a:rPr lang="en-US" altLang="en-US"/>
              <a:pPr>
                <a:defRPr/>
              </a:pPr>
              <a:t>7/21/2016</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pitchFamily="-65" charset="-128"/>
              </a:defRPr>
            </a:lvl1pPr>
          </a:lstStyle>
          <a:p>
            <a:pPr>
              <a:defRPr/>
            </a:pPr>
            <a:fld id="{48FCD953-F3BE-4A47-85DE-4B2A7651C9A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l" rtl="0" eaLnBrk="0" fontAlgn="base" hangingPunct="0">
        <a:spcBef>
          <a:spcPct val="0"/>
        </a:spcBef>
        <a:spcAft>
          <a:spcPct val="0"/>
        </a:spcAft>
        <a:defRPr sz="4400" kern="1200">
          <a:solidFill>
            <a:srgbClr val="FF0000"/>
          </a:solidFill>
          <a:latin typeface="Arial" pitchFamily="34" charset="0"/>
          <a:ea typeface="Arial" pitchFamily="-1" charset="0"/>
          <a:cs typeface="Arial" pitchFamily="34" charset="0"/>
        </a:defRPr>
      </a:lvl1pPr>
      <a:lvl2pPr algn="l" rtl="0" eaLnBrk="0" fontAlgn="base" hangingPunct="0">
        <a:spcBef>
          <a:spcPct val="0"/>
        </a:spcBef>
        <a:spcAft>
          <a:spcPct val="0"/>
        </a:spcAft>
        <a:defRPr sz="4400">
          <a:solidFill>
            <a:srgbClr val="FF0000"/>
          </a:solidFill>
          <a:latin typeface="Arial" charset="0"/>
          <a:ea typeface="Arial" pitchFamily="-1" charset="0"/>
          <a:cs typeface="Arial" charset="0"/>
        </a:defRPr>
      </a:lvl2pPr>
      <a:lvl3pPr algn="l" rtl="0" eaLnBrk="0" fontAlgn="base" hangingPunct="0">
        <a:spcBef>
          <a:spcPct val="0"/>
        </a:spcBef>
        <a:spcAft>
          <a:spcPct val="0"/>
        </a:spcAft>
        <a:defRPr sz="4400">
          <a:solidFill>
            <a:srgbClr val="FF0000"/>
          </a:solidFill>
          <a:latin typeface="Arial" charset="0"/>
          <a:ea typeface="Arial" pitchFamily="-1" charset="0"/>
          <a:cs typeface="Arial" charset="0"/>
        </a:defRPr>
      </a:lvl3pPr>
      <a:lvl4pPr algn="l" rtl="0" eaLnBrk="0" fontAlgn="base" hangingPunct="0">
        <a:spcBef>
          <a:spcPct val="0"/>
        </a:spcBef>
        <a:spcAft>
          <a:spcPct val="0"/>
        </a:spcAft>
        <a:defRPr sz="4400">
          <a:solidFill>
            <a:srgbClr val="FF0000"/>
          </a:solidFill>
          <a:latin typeface="Arial" charset="0"/>
          <a:ea typeface="Arial" pitchFamily="-1" charset="0"/>
          <a:cs typeface="Arial" charset="0"/>
        </a:defRPr>
      </a:lvl4pPr>
      <a:lvl5pPr algn="l" rtl="0" eaLnBrk="0" fontAlgn="base" hangingPunct="0">
        <a:spcBef>
          <a:spcPct val="0"/>
        </a:spcBef>
        <a:spcAft>
          <a:spcPct val="0"/>
        </a:spcAft>
        <a:defRPr sz="4400">
          <a:solidFill>
            <a:srgbClr val="FF0000"/>
          </a:solidFill>
          <a:latin typeface="Arial" charset="0"/>
          <a:ea typeface="Arial" pitchFamily="-1" charset="0"/>
          <a:cs typeface="Arial" charset="0"/>
        </a:defRPr>
      </a:lvl5pPr>
      <a:lvl6pPr marL="457200" algn="l" rtl="0" fontAlgn="base">
        <a:spcBef>
          <a:spcPct val="0"/>
        </a:spcBef>
        <a:spcAft>
          <a:spcPct val="0"/>
        </a:spcAft>
        <a:defRPr sz="4400">
          <a:solidFill>
            <a:srgbClr val="FF0000"/>
          </a:solidFill>
          <a:latin typeface="Arial" charset="0"/>
          <a:cs typeface="Arial" charset="0"/>
        </a:defRPr>
      </a:lvl6pPr>
      <a:lvl7pPr marL="914400" algn="l" rtl="0" fontAlgn="base">
        <a:spcBef>
          <a:spcPct val="0"/>
        </a:spcBef>
        <a:spcAft>
          <a:spcPct val="0"/>
        </a:spcAft>
        <a:defRPr sz="4400">
          <a:solidFill>
            <a:srgbClr val="FF0000"/>
          </a:solidFill>
          <a:latin typeface="Arial" charset="0"/>
          <a:cs typeface="Arial" charset="0"/>
        </a:defRPr>
      </a:lvl7pPr>
      <a:lvl8pPr marL="1371600" algn="l" rtl="0" fontAlgn="base">
        <a:spcBef>
          <a:spcPct val="0"/>
        </a:spcBef>
        <a:spcAft>
          <a:spcPct val="0"/>
        </a:spcAft>
        <a:defRPr sz="4400">
          <a:solidFill>
            <a:srgbClr val="FF0000"/>
          </a:solidFill>
          <a:latin typeface="Arial" charset="0"/>
          <a:cs typeface="Arial" charset="0"/>
        </a:defRPr>
      </a:lvl8pPr>
      <a:lvl9pPr marL="1828800" algn="l" rtl="0" fontAlgn="base">
        <a:spcBef>
          <a:spcPct val="0"/>
        </a:spcBef>
        <a:spcAft>
          <a:spcPct val="0"/>
        </a:spcAft>
        <a:defRPr sz="4400">
          <a:solidFill>
            <a:srgbClr val="FF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Arial" pitchFamily="-1"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Arial" pitchFamily="-1"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pitchFamily="-1"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hyperlink" Target="http://youtu.be/PrnC9qr_gj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ZYhaodUPqS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bobnational.net/record/220105/media_id/22130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1571625" y="571500"/>
            <a:ext cx="5915025" cy="2470150"/>
          </a:xfrm>
        </p:spPr>
        <p:txBody>
          <a:bodyPr/>
          <a:lstStyle/>
          <a:p>
            <a:pPr algn="r" eaLnBrk="1" hangingPunct="1"/>
            <a:r>
              <a:rPr lang="en-GB" altLang="en-US" sz="3200" b="1" smtClean="0">
                <a:solidFill>
                  <a:srgbClr val="000000"/>
                </a:solidFill>
                <a:latin typeface="Arial" charset="0"/>
                <a:ea typeface="ＭＳ Ｐゴシック" pitchFamily="-1" charset="-128"/>
                <a:cs typeface="Arial" charset="0"/>
              </a:rPr>
              <a:t/>
            </a:r>
            <a:br>
              <a:rPr lang="en-GB" altLang="en-US" sz="3200" b="1" smtClean="0">
                <a:solidFill>
                  <a:srgbClr val="000000"/>
                </a:solidFill>
                <a:latin typeface="Arial" charset="0"/>
                <a:ea typeface="ＭＳ Ｐゴシック" pitchFamily="-1" charset="-128"/>
                <a:cs typeface="Arial" charset="0"/>
              </a:rPr>
            </a:br>
            <a:r>
              <a:rPr lang="en-GB" altLang="en-US" sz="3200" b="1" smtClean="0">
                <a:solidFill>
                  <a:srgbClr val="000000"/>
                </a:solidFill>
                <a:latin typeface="Arial" charset="0"/>
                <a:ea typeface="ＭＳ Ｐゴシック" pitchFamily="-1" charset="-128"/>
                <a:cs typeface="Arial" charset="0"/>
              </a:rPr>
              <a:t/>
            </a:r>
            <a:br>
              <a:rPr lang="en-GB" altLang="en-US" sz="3200" b="1" smtClean="0">
                <a:solidFill>
                  <a:srgbClr val="000000"/>
                </a:solidFill>
                <a:latin typeface="Arial" charset="0"/>
                <a:ea typeface="ＭＳ Ｐゴシック" pitchFamily="-1" charset="-128"/>
                <a:cs typeface="Arial" charset="0"/>
              </a:rPr>
            </a:br>
            <a:r>
              <a:rPr lang="en-GB" altLang="en-US" sz="3600" smtClean="0">
                <a:latin typeface="Arial" charset="0"/>
                <a:ea typeface="ＭＳ Ｐゴシック" pitchFamily="-1" charset="-128"/>
                <a:cs typeface="Arial" charset="0"/>
              </a:rPr>
              <a:t/>
            </a:r>
            <a:br>
              <a:rPr lang="en-GB" altLang="en-US" sz="3600" smtClean="0">
                <a:latin typeface="Arial" charset="0"/>
                <a:ea typeface="ＭＳ Ｐゴシック" pitchFamily="-1" charset="-128"/>
                <a:cs typeface="Arial" charset="0"/>
              </a:rPr>
            </a:br>
            <a:r>
              <a:rPr lang="en-GB" altLang="en-US" sz="3600" smtClean="0">
                <a:latin typeface="Arial" charset="0"/>
                <a:ea typeface="ＭＳ Ｐゴシック" pitchFamily="-1" charset="-128"/>
                <a:cs typeface="Arial" charset="0"/>
              </a:rPr>
              <a:t/>
            </a:r>
            <a:br>
              <a:rPr lang="en-GB" altLang="en-US" sz="3600" smtClean="0">
                <a:latin typeface="Arial" charset="0"/>
                <a:ea typeface="ＭＳ Ｐゴシック" pitchFamily="-1" charset="-128"/>
                <a:cs typeface="Arial" charset="0"/>
              </a:rPr>
            </a:br>
            <a:r>
              <a:rPr lang="en-GB" altLang="en-US" sz="3600" smtClean="0">
                <a:latin typeface="Arial" charset="0"/>
                <a:ea typeface="ＭＳ Ｐゴシック" pitchFamily="-1" charset="-128"/>
                <a:cs typeface="Arial" charset="0"/>
              </a:rPr>
              <a:t/>
            </a:r>
            <a:br>
              <a:rPr lang="en-GB" altLang="en-US" sz="3600" smtClean="0">
                <a:latin typeface="Arial" charset="0"/>
                <a:ea typeface="ＭＳ Ｐゴシック" pitchFamily="-1" charset="-128"/>
                <a:cs typeface="Arial" charset="0"/>
              </a:rPr>
            </a:br>
            <a:endParaRPr lang="en-GB" altLang="en-US" sz="3600" smtClean="0">
              <a:latin typeface="Arial" charset="0"/>
              <a:ea typeface="ＭＳ Ｐゴシック" pitchFamily="-1" charset="-128"/>
              <a:cs typeface="Arial" charset="0"/>
            </a:endParaRPr>
          </a:p>
        </p:txBody>
      </p:sp>
      <p:sp>
        <p:nvSpPr>
          <p:cNvPr id="13315" name="Subtitle 2"/>
          <p:cNvSpPr>
            <a:spLocks noGrp="1"/>
          </p:cNvSpPr>
          <p:nvPr>
            <p:ph type="subTitle" idx="1"/>
          </p:nvPr>
        </p:nvSpPr>
        <p:spPr>
          <a:xfrm>
            <a:off x="1571625" y="3071813"/>
            <a:ext cx="5400675" cy="1752600"/>
          </a:xfrm>
        </p:spPr>
        <p:txBody>
          <a:bodyPr/>
          <a:lstStyle/>
          <a:p>
            <a:pPr algn="r" eaLnBrk="1" hangingPunct="1">
              <a:spcBef>
                <a:spcPct val="0"/>
              </a:spcBef>
            </a:pPr>
            <a:endParaRPr lang="en-GB" altLang="en-US" sz="1800" b="1" smtClean="0">
              <a:solidFill>
                <a:srgbClr val="000000"/>
              </a:solidFill>
              <a:latin typeface="Arial" charset="0"/>
              <a:ea typeface="ＭＳ Ｐゴシック" pitchFamily="-1" charset="-128"/>
              <a:cs typeface="Arial" charset="0"/>
            </a:endParaRPr>
          </a:p>
          <a:p>
            <a:pPr algn="r" eaLnBrk="1" hangingPunct="1">
              <a:spcBef>
                <a:spcPct val="0"/>
              </a:spcBef>
            </a:pPr>
            <a:endParaRPr lang="en-GB" altLang="en-US" sz="1800" b="1" smtClean="0">
              <a:solidFill>
                <a:srgbClr val="000000"/>
              </a:solidFill>
              <a:latin typeface="Arial" charset="0"/>
              <a:ea typeface="ＭＳ Ｐゴシック" pitchFamily="-1" charset="-128"/>
              <a:cs typeface="Arial" charset="0"/>
            </a:endParaRPr>
          </a:p>
          <a:p>
            <a:pPr algn="r" eaLnBrk="1" hangingPunct="1">
              <a:spcBef>
                <a:spcPct val="0"/>
              </a:spcBef>
            </a:pPr>
            <a:endParaRPr lang="en-GB" altLang="en-US" sz="1800" b="1" smtClean="0">
              <a:solidFill>
                <a:srgbClr val="000000"/>
              </a:solidFill>
              <a:latin typeface="Arial" charset="0"/>
              <a:ea typeface="ＭＳ Ｐゴシック" pitchFamily="-1" charset="-128"/>
              <a:cs typeface="Arial" charset="0"/>
            </a:endParaRPr>
          </a:p>
          <a:p>
            <a:pPr algn="r" eaLnBrk="1" hangingPunct="1">
              <a:spcBef>
                <a:spcPct val="0"/>
              </a:spcBef>
            </a:pPr>
            <a:endParaRPr lang="en-US" altLang="en-US" sz="2400" b="1" smtClean="0">
              <a:solidFill>
                <a:srgbClr val="000000"/>
              </a:solidFill>
              <a:latin typeface="Arial" charset="0"/>
              <a:ea typeface="ＭＳ Ｐゴシック" pitchFamily="-1" charset="-128"/>
              <a:cs typeface="Arial" charset="0"/>
            </a:endParaRPr>
          </a:p>
          <a:p>
            <a:endParaRPr lang="en-GB" altLang="en-US" smtClean="0">
              <a:solidFill>
                <a:srgbClr val="898989"/>
              </a:solidFill>
              <a:latin typeface="Arial" charset="0"/>
              <a:ea typeface="ＭＳ Ｐゴシック" pitchFamily="-1" charset="-128"/>
              <a:cs typeface="Arial" charset="0"/>
            </a:endParaRPr>
          </a:p>
        </p:txBody>
      </p:sp>
      <p:pic>
        <p:nvPicPr>
          <p:cNvPr id="13316" name="Picture 3" descr="The Intervention Initiative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2205038"/>
            <a:ext cx="63627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PHE_Logo for PPT 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5403850"/>
            <a:ext cx="19621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55" y="5665725"/>
            <a:ext cx="1764481" cy="85961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latin typeface="Arial" charset="0"/>
                <a:cs typeface="Arial" charset="0"/>
              </a:rPr>
              <a:t>A student’s personal experience</a:t>
            </a:r>
          </a:p>
        </p:txBody>
      </p:sp>
      <p:sp>
        <p:nvSpPr>
          <p:cNvPr id="27651" name="Content Placeholder 2"/>
          <p:cNvSpPr>
            <a:spLocks noGrp="1"/>
          </p:cNvSpPr>
          <p:nvPr>
            <p:ph idx="1"/>
          </p:nvPr>
        </p:nvSpPr>
        <p:spPr>
          <a:xfrm>
            <a:off x="457200" y="1417638"/>
            <a:ext cx="8229600" cy="3810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marL="0" indent="0">
              <a:buFont typeface="Arial" charset="0"/>
              <a:buNone/>
              <a:defRPr/>
            </a:pPr>
            <a:r>
              <a:rPr lang="en-GB" altLang="en-US" sz="2800" dirty="0" smtClean="0">
                <a:latin typeface="Helvetica" pitchFamily="-65" charset="0"/>
                <a:cs typeface="Arial" charset="0"/>
              </a:rPr>
              <a:t>“I was approached by a group of male students as I was walking out of my halls of residence and they were all shouting sexual things at me and then one of them approached me, grabbed me around the waist and then started to touch my breasts and bottom. He was saying things like ‘you know you want this’ and ‘you know you're up for this’.” </a:t>
            </a:r>
          </a:p>
          <a:p>
            <a:pPr marL="0" indent="0">
              <a:buFont typeface="Arial" charset="0"/>
              <a:buNone/>
              <a:defRPr/>
            </a:pPr>
            <a:endParaRPr lang="en-GB" altLang="en-US" sz="1400" i="1" dirty="0" smtClean="0">
              <a:solidFill>
                <a:srgbClr val="A6A6A6"/>
              </a:solidFill>
              <a:latin typeface="Helvetica" pitchFamily="-65" charset="0"/>
              <a:cs typeface="Arial" charset="0"/>
            </a:endParaRPr>
          </a:p>
          <a:p>
            <a:pPr marL="0" indent="0">
              <a:buFont typeface="Arial" charset="0"/>
              <a:buNone/>
              <a:defRPr/>
            </a:pPr>
            <a:r>
              <a:rPr lang="en-GB" altLang="en-US" sz="1400" dirty="0" smtClean="0">
                <a:solidFill>
                  <a:srgbClr val="A6A6A6"/>
                </a:solidFill>
                <a:latin typeface="Helvetica" pitchFamily="-65" charset="0"/>
                <a:cs typeface="Arial" charset="0"/>
              </a:rPr>
              <a:t>NUS (2011) p13</a:t>
            </a:r>
            <a:endParaRPr lang="en-GB" altLang="en-US" sz="1400" dirty="0" smtClean="0">
              <a:solidFill>
                <a:srgbClr val="A6A6A6"/>
              </a:solidFill>
              <a:latin typeface="Arial" charset="0"/>
              <a:cs typeface="Arial" charset="0"/>
            </a:endParaRPr>
          </a:p>
          <a:p>
            <a:pPr marL="0" indent="0">
              <a:defRPr/>
            </a:pPr>
            <a:endParaRPr lang="en-GB" alt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09600"/>
            <a:ext cx="8229600" cy="1143000"/>
          </a:xfrm>
        </p:spPr>
        <p:txBody>
          <a:bodyPr/>
          <a:lstStyle/>
          <a:p>
            <a:r>
              <a:rPr lang="en-GB" altLang="en-US" smtClean="0">
                <a:latin typeface="Arial" charset="0"/>
                <a:cs typeface="Arial" charset="0"/>
              </a:rPr>
              <a:t>Do you empathise? </a:t>
            </a:r>
            <a:br>
              <a:rPr lang="en-GB" altLang="en-US" smtClean="0">
                <a:latin typeface="Arial" charset="0"/>
                <a:cs typeface="Arial" charset="0"/>
              </a:rPr>
            </a:br>
            <a:r>
              <a:rPr lang="en-GB" altLang="en-US" smtClean="0">
                <a:latin typeface="Arial" charset="0"/>
                <a:cs typeface="Arial" charset="0"/>
              </a:rPr>
              <a:t>If this had happened to…</a:t>
            </a:r>
          </a:p>
        </p:txBody>
      </p:sp>
      <p:sp>
        <p:nvSpPr>
          <p:cNvPr id="23555" name="Content Placeholder 2"/>
          <p:cNvSpPr>
            <a:spLocks noGrp="1"/>
          </p:cNvSpPr>
          <p:nvPr>
            <p:ph idx="1"/>
          </p:nvPr>
        </p:nvSpPr>
        <p:spPr>
          <a:xfrm>
            <a:off x="457200" y="2438400"/>
            <a:ext cx="8229600" cy="3124200"/>
          </a:xfrm>
        </p:spPr>
        <p:txBody>
          <a:bodyPr/>
          <a:lstStyle/>
          <a:p>
            <a:r>
              <a:rPr lang="en-GB" altLang="en-US" smtClean="0">
                <a:latin typeface="Arial" charset="0"/>
                <a:cs typeface="Arial" charset="0"/>
              </a:rPr>
              <a:t>Your best friend</a:t>
            </a:r>
          </a:p>
          <a:p>
            <a:r>
              <a:rPr lang="en-GB" altLang="en-US" smtClean="0">
                <a:latin typeface="Arial" charset="0"/>
                <a:cs typeface="Arial" charset="0"/>
              </a:rPr>
              <a:t>Your girlfriend</a:t>
            </a:r>
          </a:p>
          <a:p>
            <a:r>
              <a:rPr lang="en-GB" altLang="en-US" smtClean="0">
                <a:latin typeface="Arial" charset="0"/>
                <a:cs typeface="Arial" charset="0"/>
              </a:rPr>
              <a:t>Your mother</a:t>
            </a:r>
          </a:p>
          <a:p>
            <a:r>
              <a:rPr lang="en-GB" altLang="en-US" smtClean="0">
                <a:latin typeface="Arial" charset="0"/>
                <a:cs typeface="Arial" charset="0"/>
              </a:rPr>
              <a:t>Your sister</a:t>
            </a:r>
          </a:p>
          <a:p>
            <a:r>
              <a:rPr lang="en-GB" altLang="en-US" smtClean="0">
                <a:latin typeface="Arial" charset="0"/>
                <a:cs typeface="Arial" charset="0"/>
              </a:rPr>
              <a:t>Your daughter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295400" y="762000"/>
            <a:ext cx="6911975"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dirty="0" smtClean="0">
                <a:solidFill>
                  <a:srgbClr val="FFFFFF"/>
                </a:solidFill>
                <a:latin typeface="Calibri" pitchFamily="-65" charset="0"/>
              </a:rPr>
              <a:t>“Throughout the ordeal, I was having nightmares, was afraid to go anywhere outside of my room, had splitting headaches and was on a course of Beta blockers and antidepressants. This seriously affected my relationships further into </a:t>
            </a:r>
            <a:r>
              <a:rPr lang="en-GB" altLang="en-US" sz="1800" dirty="0" err="1" smtClean="0">
                <a:solidFill>
                  <a:srgbClr val="FFFFFF"/>
                </a:solidFill>
                <a:latin typeface="Calibri" pitchFamily="-65" charset="0"/>
              </a:rPr>
              <a:t>uni</a:t>
            </a:r>
            <a:r>
              <a:rPr lang="en-GB" altLang="en-US" sz="1800" dirty="0" smtClean="0">
                <a:solidFill>
                  <a:srgbClr val="FFFFFF"/>
                </a:solidFill>
                <a:latin typeface="Calibri" pitchFamily="-65" charset="0"/>
              </a:rPr>
              <a:t> and screwed up my first year exams” </a:t>
            </a:r>
            <a:r>
              <a:rPr lang="en-GB" altLang="en-US" sz="1400" dirty="0" smtClean="0">
                <a:solidFill>
                  <a:srgbClr val="FFFFFF"/>
                </a:solidFill>
                <a:latin typeface="Calibri" pitchFamily="-65" charset="0"/>
              </a:rPr>
              <a:t>(Cambridge 2014 p20)</a:t>
            </a:r>
          </a:p>
        </p:txBody>
      </p:sp>
      <p:sp>
        <p:nvSpPr>
          <p:cNvPr id="5" name="Rectangle 4"/>
          <p:cNvSpPr/>
          <p:nvPr/>
        </p:nvSpPr>
        <p:spPr>
          <a:xfrm>
            <a:off x="990600" y="2514600"/>
            <a:ext cx="2573338" cy="393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dirty="0" smtClean="0">
                <a:solidFill>
                  <a:srgbClr val="FFFFFF"/>
                </a:solidFill>
                <a:latin typeface="Calibri" pitchFamily="-65" charset="0"/>
              </a:rPr>
              <a:t>“After the attempted rape, I thought I was fine. I got with every boy, but would freak if they touched me down there. I would get drunk every night. I drew away from my friends. I got addicted to prescription drugs. I contemplated suicide. It took me a year and a half to realise I needed help.” </a:t>
            </a:r>
            <a:r>
              <a:rPr lang="en-GB" altLang="en-US" sz="1400" dirty="0" smtClean="0">
                <a:solidFill>
                  <a:srgbClr val="FFFFFF"/>
                </a:solidFill>
                <a:latin typeface="Calibri" pitchFamily="-65" charset="0"/>
              </a:rPr>
              <a:t>(Cambridge 2014 p20)</a:t>
            </a:r>
          </a:p>
        </p:txBody>
      </p:sp>
      <p:sp>
        <p:nvSpPr>
          <p:cNvPr id="6" name="Rectangle 5"/>
          <p:cNvSpPr/>
          <p:nvPr/>
        </p:nvSpPr>
        <p:spPr>
          <a:xfrm>
            <a:off x="4419600" y="2590800"/>
            <a:ext cx="3897313" cy="774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GB" altLang="en-US" sz="1800" dirty="0" smtClean="0">
                <a:solidFill>
                  <a:srgbClr val="FFFFFF"/>
                </a:solidFill>
                <a:latin typeface="Calibri" pitchFamily="-65" charset="0"/>
              </a:rPr>
              <a:t>“</a:t>
            </a:r>
            <a:r>
              <a:rPr lang="en-GB" altLang="en-US" sz="1600" dirty="0" smtClean="0">
                <a:solidFill>
                  <a:srgbClr val="FFFFFF"/>
                </a:solidFill>
                <a:latin typeface="Calibri" pitchFamily="-65" charset="0"/>
              </a:rPr>
              <a:t>I find it difficult to go on dates with men without being wary of their intentions” </a:t>
            </a:r>
          </a:p>
          <a:p>
            <a:pPr eaLnBrk="1" hangingPunct="1">
              <a:defRPr/>
            </a:pPr>
            <a:r>
              <a:rPr lang="en-GB" altLang="en-US" sz="1400" dirty="0" smtClean="0">
                <a:solidFill>
                  <a:srgbClr val="FFFFFF"/>
                </a:solidFill>
                <a:latin typeface="Calibri" pitchFamily="-65" charset="0"/>
              </a:rPr>
              <a:t>(NUS 2011 p28)</a:t>
            </a:r>
          </a:p>
        </p:txBody>
      </p:sp>
      <p:sp>
        <p:nvSpPr>
          <p:cNvPr id="7" name="Rectangle 6"/>
          <p:cNvSpPr/>
          <p:nvPr/>
        </p:nvSpPr>
        <p:spPr>
          <a:xfrm>
            <a:off x="3924300" y="3500438"/>
            <a:ext cx="4535488" cy="3024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GB" altLang="en-US" sz="1800" dirty="0" smtClean="0">
                <a:solidFill>
                  <a:srgbClr val="FFFFFF"/>
                </a:solidFill>
              </a:rPr>
              <a:t>“</a:t>
            </a:r>
            <a:r>
              <a:rPr lang="en-GB" altLang="en-US" sz="1800" dirty="0" smtClean="0">
                <a:solidFill>
                  <a:srgbClr val="FFFFFF"/>
                </a:solidFill>
                <a:latin typeface="Calibri" pitchFamily="-65" charset="0"/>
              </a:rPr>
              <a:t>It is playing a massive part in my life.  I won’t go out alone after dark any more, which, as a part time student, is seriously affecting my studies and personal and social choices.  It is also affecting me financially as I will take any possible precautions so as not to be alone in my local area in the dark. I’m taking anti-anxiety medication for the first time because of it and I feel like it’s slowly destroying me” </a:t>
            </a:r>
            <a:r>
              <a:rPr lang="en-GB" altLang="en-US" sz="1400" dirty="0" smtClean="0">
                <a:solidFill>
                  <a:srgbClr val="FFFFFF"/>
                </a:solidFill>
                <a:latin typeface="Calibri" pitchFamily="-65" charset="0"/>
              </a:rPr>
              <a:t>(NUS 2011 p28)</a:t>
            </a:r>
          </a:p>
        </p:txBody>
      </p:sp>
      <p:sp>
        <p:nvSpPr>
          <p:cNvPr id="24582" name="TextBox 7"/>
          <p:cNvSpPr txBox="1">
            <a:spLocks noChangeArrowheads="1"/>
          </p:cNvSpPr>
          <p:nvPr/>
        </p:nvSpPr>
        <p:spPr bwMode="auto">
          <a:xfrm>
            <a:off x="381000" y="304800"/>
            <a:ext cx="730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IMPACT (of rape, attempted rape, sexual assault, sexual harassment)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mtClean="0">
                <a:latin typeface="Arial" charset="0"/>
                <a:cs typeface="Arial" charset="0"/>
              </a:rPr>
              <a:t>A student’s personal experience</a:t>
            </a:r>
          </a:p>
        </p:txBody>
      </p:sp>
      <p:sp>
        <p:nvSpPr>
          <p:cNvPr id="27651" name="Content Placeholder 2"/>
          <p:cNvSpPr>
            <a:spLocks noGrp="1"/>
          </p:cNvSpPr>
          <p:nvPr>
            <p:ph idx="1"/>
          </p:nvPr>
        </p:nvSpPr>
        <p:spPr>
          <a:xfrm>
            <a:off x="457200" y="1417638"/>
            <a:ext cx="8229600" cy="3810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marL="0" indent="0">
              <a:buFont typeface="Arial" charset="0"/>
              <a:buNone/>
              <a:defRPr/>
            </a:pPr>
            <a:r>
              <a:rPr lang="en-GB" altLang="en-US" sz="2800" dirty="0" smtClean="0">
                <a:latin typeface="Helvetica" pitchFamily="-65" charset="0"/>
                <a:cs typeface="Arial" charset="0"/>
              </a:rPr>
              <a:t>“I was approached by a group of male students as I was walking out of my halls of residence and they were all shouting sexual things at me and then one of them approached me, grabbed me around the waist and then started to touch my breasts and bottom. He was saying things like ‘you know you want this’ and ‘you know you're up for this’.”</a:t>
            </a:r>
          </a:p>
          <a:p>
            <a:pPr marL="0" indent="0">
              <a:buFont typeface="Arial" charset="0"/>
              <a:buNone/>
              <a:defRPr/>
            </a:pPr>
            <a:r>
              <a:rPr lang="en-GB" altLang="en-US" sz="1200" dirty="0" smtClean="0">
                <a:solidFill>
                  <a:schemeClr val="tx1">
                    <a:lumMod val="50000"/>
                    <a:lumOff val="50000"/>
                  </a:schemeClr>
                </a:solidFill>
                <a:latin typeface="Helvetica" pitchFamily="-65" charset="0"/>
                <a:cs typeface="Arial" charset="0"/>
              </a:rPr>
              <a:t>NUS 2011 p13</a:t>
            </a:r>
            <a:endParaRPr lang="en-GB" altLang="en-US" sz="1200" dirty="0" smtClean="0">
              <a:solidFill>
                <a:schemeClr val="tx1">
                  <a:lumMod val="50000"/>
                  <a:lumOff val="50000"/>
                </a:schemeClr>
              </a:solidFill>
              <a:latin typeface="Arial" charset="0"/>
              <a:cs typeface="Arial" charset="0"/>
            </a:endParaRPr>
          </a:p>
          <a:p>
            <a:pPr marL="0" indent="0">
              <a:buFont typeface="Arial" charset="0"/>
              <a:buNone/>
              <a:defRPr/>
            </a:pPr>
            <a:endParaRPr lang="en-GB" altLang="en-US" dirty="0" smtClean="0">
              <a:latin typeface="Arial" charset="0"/>
              <a:cs typeface="Arial" charset="0"/>
            </a:endParaRPr>
          </a:p>
        </p:txBody>
      </p:sp>
      <p:sp>
        <p:nvSpPr>
          <p:cNvPr id="25604" name="TextBox 3"/>
          <p:cNvSpPr txBox="1">
            <a:spLocks noChangeArrowheads="1"/>
          </p:cNvSpPr>
          <p:nvPr/>
        </p:nvSpPr>
        <p:spPr bwMode="auto">
          <a:xfrm>
            <a:off x="457200" y="55626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200" b="1">
                <a:solidFill>
                  <a:srgbClr val="A6A6A6"/>
                </a:solidFill>
              </a:rPr>
              <a:t>Cambridge study</a:t>
            </a:r>
            <a:r>
              <a:rPr lang="en-GB" altLang="en-US" sz="1200">
                <a:solidFill>
                  <a:srgbClr val="A6A6A6"/>
                </a:solidFill>
              </a:rPr>
              <a:t>: </a:t>
            </a:r>
            <a:r>
              <a:rPr lang="en-GB" altLang="en-US" sz="1200">
                <a:solidFill>
                  <a:srgbClr val="A6A6A6"/>
                </a:solidFill>
                <a:latin typeface="Verdana" pitchFamily="-65" charset="0"/>
              </a:rPr>
              <a:t>CUSU (Cambridge University Students' Union) (2014). Cambridge Speaks Out.  Cambridge: CUSU Women's Campaign.  Online at http://www.womens.cusu.cam.ac.uk/Cambridge%20Speaks%20Out%20Report%202014.pdf</a:t>
            </a:r>
            <a:endParaRPr lang="en-GB" altLang="en-US" sz="1200">
              <a:solidFill>
                <a:srgbClr val="A6A6A6"/>
              </a:solidFill>
            </a:endParaRPr>
          </a:p>
          <a:p>
            <a:pPr eaLnBrk="1" hangingPunct="1">
              <a:spcBef>
                <a:spcPct val="0"/>
              </a:spcBef>
              <a:buFontTx/>
              <a:buNone/>
            </a:pPr>
            <a:r>
              <a:rPr lang="en-GB" altLang="en-US" sz="1200" b="1">
                <a:solidFill>
                  <a:srgbClr val="A6A6A6"/>
                </a:solidFill>
              </a:rPr>
              <a:t>NUS study</a:t>
            </a:r>
            <a:r>
              <a:rPr lang="en-GB" altLang="en-US" sz="1200">
                <a:solidFill>
                  <a:srgbClr val="A6A6A6"/>
                </a:solidFill>
              </a:rPr>
              <a:t>: </a:t>
            </a:r>
            <a:r>
              <a:rPr lang="en-GB" altLang="en-US" sz="1200">
                <a:solidFill>
                  <a:srgbClr val="A6A6A6"/>
                </a:solidFill>
                <a:latin typeface="Verdana" pitchFamily="-65" charset="0"/>
              </a:rPr>
              <a:t>NUS (National Union of Students) (2011) (2nd Ed.).  Hidden Marks. London: NUS.  Online at http://www.nus.org.uk/Global/NUS_hidden_marks_report_2nd_edition_web.pdf</a:t>
            </a:r>
            <a:endParaRPr lang="en-GB" altLang="en-US" sz="1200">
              <a:solidFill>
                <a:srgbClr val="A6A6A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r>
              <a:rPr lang="en-GB" altLang="en-US" smtClean="0">
                <a:latin typeface="Arial" charset="0"/>
                <a:cs typeface="Arial" charset="0"/>
              </a:rPr>
              <a:t>A </a:t>
            </a:r>
            <a:r>
              <a:rPr lang="en-GB" altLang="en-US" b="1" smtClean="0">
                <a:latin typeface="Arial" charset="0"/>
                <a:cs typeface="Arial" charset="0"/>
              </a:rPr>
              <a:t>group </a:t>
            </a:r>
            <a:r>
              <a:rPr lang="en-GB" altLang="en-US" smtClean="0">
                <a:latin typeface="Arial" charset="0"/>
                <a:cs typeface="Arial" charset="0"/>
              </a:rPr>
              <a:t>of students (not an individual)</a:t>
            </a:r>
          </a:p>
          <a:p>
            <a:r>
              <a:rPr lang="en-GB" altLang="en-US" b="1" smtClean="0">
                <a:latin typeface="Arial" charset="0"/>
                <a:cs typeface="Arial" charset="0"/>
              </a:rPr>
              <a:t>All</a:t>
            </a:r>
            <a:r>
              <a:rPr lang="en-GB" altLang="en-US" smtClean="0">
                <a:latin typeface="Arial" charset="0"/>
                <a:cs typeface="Arial" charset="0"/>
              </a:rPr>
              <a:t> shouting sexual things at me</a:t>
            </a:r>
          </a:p>
          <a:p>
            <a:r>
              <a:rPr lang="en-GB" altLang="en-US" b="1" smtClean="0">
                <a:latin typeface="Arial" charset="0"/>
                <a:cs typeface="Arial" charset="0"/>
              </a:rPr>
              <a:t>One</a:t>
            </a:r>
            <a:r>
              <a:rPr lang="en-GB" altLang="en-US" smtClean="0">
                <a:latin typeface="Arial" charset="0"/>
                <a:cs typeface="Arial" charset="0"/>
              </a:rPr>
              <a:t> of them takes it further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mtClean="0">
                <a:latin typeface="Arial" charset="0"/>
                <a:cs typeface="Arial" charset="0"/>
              </a:rPr>
              <a:t>“Lad Culture”?</a:t>
            </a:r>
          </a:p>
        </p:txBody>
      </p:sp>
      <p:pic>
        <p:nvPicPr>
          <p:cNvPr id="27651" name="Content Placeholder 3" descr="o-ABERYSTWYTH-UNIVERSITY-570.jpg"/>
          <p:cNvPicPr>
            <a:picLocks noGrp="1" noChangeAspect="1"/>
          </p:cNvPicPr>
          <p:nvPr>
            <p:ph idx="1"/>
          </p:nvPr>
        </p:nvPicPr>
        <p:blipFill>
          <a:blip r:embed="rId2">
            <a:extLst>
              <a:ext uri="{28A0092B-C50C-407E-A947-70E740481C1C}">
                <a14:useLocalDpi xmlns:a14="http://schemas.microsoft.com/office/drawing/2010/main" val="0"/>
              </a:ext>
            </a:extLst>
          </a:blip>
          <a:srcRect l="-71220" r="-71220"/>
          <a:stretch>
            <a:fillRect/>
          </a:stretch>
        </p:blipFill>
        <p:spPr>
          <a:xfrm>
            <a:off x="322263" y="1600200"/>
            <a:ext cx="8229600" cy="4525963"/>
          </a:xfrm>
        </p:spPr>
      </p:pic>
      <p:sp>
        <p:nvSpPr>
          <p:cNvPr id="27652" name="TextBox 4"/>
          <p:cNvSpPr txBox="1">
            <a:spLocks noChangeArrowheads="1"/>
          </p:cNvSpPr>
          <p:nvPr/>
        </p:nvSpPr>
        <p:spPr bwMode="auto">
          <a:xfrm>
            <a:off x="2895600" y="4572000"/>
            <a:ext cx="3000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US" altLang="en-US" sz="1800">
                <a:solidFill>
                  <a:srgbClr val="FFFFFF"/>
                </a:solidFill>
                <a:latin typeface="Calibri" pitchFamily="-1" charset="0"/>
                <a:ea typeface="ＭＳ Ｐゴシック" pitchFamily="-1" charset="-128"/>
              </a:rPr>
              <a:t>Aberystwyth University men's cricket club (AUMCC) social last year</a:t>
            </a:r>
            <a:r>
              <a:rPr lang="en-GB" altLang="en-US" sz="1800">
                <a:solidFill>
                  <a:srgbClr val="FFFFFF"/>
                </a:solidFill>
                <a:latin typeface="Calibri" pitchFamily="-1" charset="0"/>
                <a:ea typeface="ＭＳ Ｐゴシック" pitchFamily="-1" charset="-128"/>
              </a:rPr>
              <a:t>. The team were banned from playing and had their funding withdrawn.</a:t>
            </a:r>
          </a:p>
        </p:txBody>
      </p:sp>
      <p:sp>
        <p:nvSpPr>
          <p:cNvPr id="27653" name="TextBox 5"/>
          <p:cNvSpPr txBox="1">
            <a:spLocks noChangeArrowheads="1"/>
          </p:cNvSpPr>
          <p:nvPr/>
        </p:nvSpPr>
        <p:spPr bwMode="auto">
          <a:xfrm>
            <a:off x="6419850" y="1600200"/>
            <a:ext cx="2185988" cy="332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US" altLang="en-US" sz="1800">
                <a:solidFill>
                  <a:srgbClr val="000000"/>
                </a:solidFill>
                <a:latin typeface="Calibri" pitchFamily="-1" charset="0"/>
                <a:ea typeface="ＭＳ Ｐゴシック" pitchFamily="-1" charset="-128"/>
              </a:rPr>
              <a:t>A rugby club at Oxford University has been banned from competing and had its leadership dismissed after organising a "free pussy" event, which instructed students to spike their dates' drinks.</a:t>
            </a:r>
          </a:p>
          <a:p>
            <a:pPr>
              <a:spcBef>
                <a:spcPct val="0"/>
              </a:spcBef>
              <a:buFontTx/>
              <a:buNone/>
            </a:pPr>
            <a:r>
              <a:rPr lang="en-US" altLang="en-US" sz="1200">
                <a:solidFill>
                  <a:srgbClr val="000000"/>
                </a:solidFill>
                <a:latin typeface="Calibri" pitchFamily="-1" charset="0"/>
                <a:ea typeface="ＭＳ Ｐゴシック" pitchFamily="-1" charset="-128"/>
              </a:rPr>
              <a:t>Huffpo, 5/11/13</a:t>
            </a:r>
            <a:endParaRPr lang="en-GB" altLang="en-US" sz="1200">
              <a:solidFill>
                <a:srgbClr val="000000"/>
              </a:solidFill>
              <a:latin typeface="Calibri" pitchFamily="-1" charset="0"/>
              <a:ea typeface="ＭＳ Ｐゴシック" pitchFamily="-1" charset="-128"/>
            </a:endParaRPr>
          </a:p>
        </p:txBody>
      </p:sp>
      <p:sp>
        <p:nvSpPr>
          <p:cNvPr id="27654" name="TextBox 6"/>
          <p:cNvSpPr txBox="1">
            <a:spLocks noChangeArrowheads="1"/>
          </p:cNvSpPr>
          <p:nvPr/>
        </p:nvSpPr>
        <p:spPr bwMode="auto">
          <a:xfrm>
            <a:off x="457200" y="1600200"/>
            <a:ext cx="2030413" cy="3508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US" altLang="en-US" sz="1800">
                <a:solidFill>
                  <a:srgbClr val="000000"/>
                </a:solidFill>
                <a:latin typeface="Calibri" pitchFamily="-1" charset="0"/>
                <a:ea typeface="ＭＳ Ｐゴシック" pitchFamily="-1" charset="-128"/>
              </a:rPr>
              <a:t>On Friday night at Syndicate a young female fresher passed out about 1am. Nobody moved to help her get up but four boys crowded around taking upskirt photos. </a:t>
            </a:r>
          </a:p>
          <a:p>
            <a:pPr>
              <a:spcBef>
                <a:spcPct val="0"/>
              </a:spcBef>
              <a:buFontTx/>
              <a:buNone/>
            </a:pPr>
            <a:r>
              <a:rPr lang="en-US" altLang="en-US" sz="1400">
                <a:solidFill>
                  <a:srgbClr val="000000"/>
                </a:solidFill>
                <a:latin typeface="Calibri" pitchFamily="-1" charset="0"/>
                <a:ea typeface="ＭＳ Ｐゴシック" pitchFamily="-1" charset="-128"/>
              </a:rPr>
              <a:t>Freshers’ week at Bristol University September 2013 via Facebook</a:t>
            </a:r>
            <a:endParaRPr lang="en-GB" altLang="en-US" sz="1400">
              <a:solidFill>
                <a:srgbClr val="000000"/>
              </a:solidFill>
              <a:latin typeface="Calibri"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txBox="1">
            <a:spLocks/>
          </p:cNvSpPr>
          <p:nvPr/>
        </p:nvSpPr>
        <p:spPr bwMode="auto">
          <a:xfrm>
            <a:off x="304800" y="203200"/>
            <a:ext cx="39791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4400" dirty="0">
                <a:solidFill>
                  <a:srgbClr val="FF0000"/>
                </a:solidFill>
                <a:latin typeface="Calibri" pitchFamily="-1" charset="0"/>
                <a:ea typeface="ＭＳ Ｐゴシック" pitchFamily="-1" charset="-128"/>
              </a:rPr>
              <a:t>“Lad Culture”</a:t>
            </a:r>
          </a:p>
        </p:txBody>
      </p:sp>
      <p:sp>
        <p:nvSpPr>
          <p:cNvPr id="28675" name="TextBox 4"/>
          <p:cNvSpPr txBox="1">
            <a:spLocks noChangeArrowheads="1"/>
          </p:cNvSpPr>
          <p:nvPr/>
        </p:nvSpPr>
        <p:spPr bwMode="auto">
          <a:xfrm>
            <a:off x="2867025" y="4406900"/>
            <a:ext cx="2006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US" altLang="en-US" sz="1800">
                <a:solidFill>
                  <a:srgbClr val="FFFFFF"/>
                </a:solidFill>
                <a:latin typeface="Calibri" pitchFamily="-1" charset="0"/>
                <a:ea typeface="ＭＳ Ｐゴシック" pitchFamily="-1" charset="-128"/>
              </a:rPr>
              <a:t>Aberystwyth University men's cricket club (AUMCC) social last year</a:t>
            </a:r>
            <a:endParaRPr lang="en-GB" altLang="en-US" sz="1800">
              <a:solidFill>
                <a:srgbClr val="FFFFFF"/>
              </a:solidFill>
              <a:latin typeface="Calibri" pitchFamily="-1" charset="0"/>
              <a:ea typeface="ＭＳ Ｐゴシック" pitchFamily="-1" charset="-128"/>
            </a:endParaRPr>
          </a:p>
        </p:txBody>
      </p:sp>
      <p:grpSp>
        <p:nvGrpSpPr>
          <p:cNvPr id="8" name="Group 7"/>
          <p:cNvGrpSpPr/>
          <p:nvPr/>
        </p:nvGrpSpPr>
        <p:grpSpPr>
          <a:xfrm>
            <a:off x="1801808" y="1159613"/>
            <a:ext cx="3981450" cy="5095677"/>
            <a:chOff x="2339752" y="1236814"/>
            <a:chExt cx="3981450" cy="5095677"/>
          </a:xfrm>
        </p:grpSpPr>
        <p:pic>
          <p:nvPicPr>
            <p:cNvPr id="28676" name="Picture 5" descr="Screen Shot 2014-05-09 at 14.19.3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236814"/>
              <a:ext cx="3981450" cy="4787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Box 6"/>
            <p:cNvSpPr txBox="1">
              <a:spLocks noChangeArrowheads="1"/>
            </p:cNvSpPr>
            <p:nvPr/>
          </p:nvSpPr>
          <p:spPr bwMode="auto">
            <a:xfrm>
              <a:off x="2339752" y="6024714"/>
              <a:ext cx="3076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1400" dirty="0">
                  <a:solidFill>
                    <a:srgbClr val="000000"/>
                  </a:solidFill>
                  <a:latin typeface="Calibri" pitchFamily="-1" charset="0"/>
                  <a:ea typeface="ＭＳ Ｐゴシック" pitchFamily="-1" charset="-128"/>
                </a:rPr>
                <a:t>The Independent, 15/11/2013</a:t>
              </a:r>
            </a:p>
          </p:txBody>
        </p:sp>
      </p:grpSp>
      <p:grpSp>
        <p:nvGrpSpPr>
          <p:cNvPr id="28679" name="Group 13"/>
          <p:cNvGrpSpPr>
            <a:grpSpLocks/>
          </p:cNvGrpSpPr>
          <p:nvPr/>
        </p:nvGrpSpPr>
        <p:grpSpPr bwMode="auto">
          <a:xfrm>
            <a:off x="3707904" y="1916832"/>
            <a:ext cx="5400976" cy="747241"/>
            <a:chOff x="3141312" y="1197406"/>
            <a:chExt cx="8026400" cy="847671"/>
          </a:xfrm>
          <a:solidFill>
            <a:srgbClr val="FFFFFF"/>
          </a:solidFill>
        </p:grpSpPr>
        <p:pic>
          <p:nvPicPr>
            <p:cNvPr id="28680" name="Picture 14" descr="Screen Shot 2014-05-09 at 14.33.4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1312" y="1197406"/>
              <a:ext cx="8026400" cy="673100"/>
            </a:xfrm>
            <a:prstGeom prst="rect">
              <a:avLst/>
            </a:prstGeom>
            <a:grpFill/>
            <a:ln w="9525">
              <a:noFill/>
              <a:miter lim="800000"/>
              <a:headEnd/>
              <a:tailEnd/>
            </a:ln>
            <a:extLst/>
          </p:spPr>
        </p:pic>
        <p:sp>
          <p:nvSpPr>
            <p:cNvPr id="28681" name="TextBox 15"/>
            <p:cNvSpPr txBox="1">
              <a:spLocks noChangeArrowheads="1"/>
            </p:cNvSpPr>
            <p:nvPr/>
          </p:nvSpPr>
          <p:spPr bwMode="auto">
            <a:xfrm>
              <a:off x="3187699" y="1695935"/>
              <a:ext cx="5839177" cy="349142"/>
            </a:xfrm>
            <a:prstGeom prst="rect">
              <a:avLst/>
            </a:prstGeom>
            <a:grpFill/>
            <a:ln w="9525">
              <a:no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1400" dirty="0">
                  <a:solidFill>
                    <a:srgbClr val="000000"/>
                  </a:solidFill>
                  <a:latin typeface="Calibri" pitchFamily="-1" charset="0"/>
                  <a:ea typeface="ＭＳ Ｐゴシック" pitchFamily="-1" charset="-128"/>
                </a:rPr>
                <a:t>The Times Higher Education Supplement, 8/3/2013</a:t>
              </a:r>
            </a:p>
          </p:txBody>
        </p:sp>
      </p:grpSp>
      <p:sp>
        <p:nvSpPr>
          <p:cNvPr id="3" name="Rectangle 2"/>
          <p:cNvSpPr/>
          <p:nvPr/>
        </p:nvSpPr>
        <p:spPr>
          <a:xfrm>
            <a:off x="5508104" y="2843568"/>
            <a:ext cx="3472209" cy="2954655"/>
          </a:xfrm>
          <a:prstGeom prst="rect">
            <a:avLst/>
          </a:prstGeom>
          <a:solidFill>
            <a:schemeClr val="accent1">
              <a:lumMod val="40000"/>
              <a:lumOff val="60000"/>
            </a:schemeClr>
          </a:solidFill>
          <a:ln w="3175">
            <a:noFill/>
          </a:ln>
        </p:spPr>
        <p:txBody>
          <a:bodyPr wrap="square">
            <a:spAutoFit/>
          </a:bodyPr>
          <a:lstStyle/>
          <a:p>
            <a:r>
              <a:rPr lang="en-US" sz="1800" dirty="0"/>
              <a:t>‘I found photos of me in </a:t>
            </a:r>
            <a:r>
              <a:rPr lang="en-US" sz="1800" dirty="0" err="1"/>
              <a:t>pyjamas</a:t>
            </a:r>
            <a:r>
              <a:rPr lang="en-US" sz="1800" dirty="0"/>
              <a:t> in my bed on some boys’ WhatsApp group,’ student Rosie Wilcox says. ‘They did the same to one of my friends and she wasn’t wearing </a:t>
            </a:r>
            <a:r>
              <a:rPr lang="en-US" sz="1800" dirty="0" smtClean="0"/>
              <a:t>anything… They thought it was really funny but she was devastated’.</a:t>
            </a:r>
          </a:p>
          <a:p>
            <a:endParaRPr lang="en-US" sz="1000" dirty="0"/>
          </a:p>
          <a:p>
            <a:r>
              <a:rPr lang="en-US" sz="1600" dirty="0" smtClean="0"/>
              <a:t>The Guardian: “Campus Nightmare”, 11/10/2014</a:t>
            </a:r>
            <a:endParaRPr lang="en-GB" sz="1600" dirty="0"/>
          </a:p>
        </p:txBody>
      </p:sp>
      <p:grpSp>
        <p:nvGrpSpPr>
          <p:cNvPr id="7" name="Group 6"/>
          <p:cNvGrpSpPr/>
          <p:nvPr/>
        </p:nvGrpSpPr>
        <p:grpSpPr>
          <a:xfrm>
            <a:off x="3275856" y="145297"/>
            <a:ext cx="4191000" cy="592883"/>
            <a:chOff x="4788996" y="603250"/>
            <a:chExt cx="4191000" cy="592883"/>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996" y="603250"/>
              <a:ext cx="4191000" cy="3429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873625" y="919134"/>
              <a:ext cx="3816424" cy="276999"/>
            </a:xfrm>
            <a:prstGeom prst="rect">
              <a:avLst/>
            </a:prstGeom>
            <a:ln>
              <a:noFill/>
            </a:ln>
          </p:spPr>
          <p:txBody>
            <a:bodyPr wrap="square">
              <a:spAutoFit/>
            </a:bodyPr>
            <a:lstStyle/>
            <a:p>
              <a:r>
                <a:rPr lang="en-GB" sz="1200" dirty="0" smtClean="0"/>
                <a:t>The Independent, 6/10/2014</a:t>
              </a:r>
              <a:endParaRPr lang="en-GB" sz="1200" dirty="0"/>
            </a:p>
          </p:txBody>
        </p:sp>
      </p:grpSp>
      <p:sp>
        <p:nvSpPr>
          <p:cNvPr id="6" name="TextBox 5"/>
          <p:cNvSpPr txBox="1"/>
          <p:nvPr/>
        </p:nvSpPr>
        <p:spPr>
          <a:xfrm>
            <a:off x="107504" y="1772816"/>
            <a:ext cx="2671924" cy="3293209"/>
          </a:xfrm>
          <a:prstGeom prst="rect">
            <a:avLst/>
          </a:prstGeom>
          <a:solidFill>
            <a:schemeClr val="accent1">
              <a:lumMod val="40000"/>
              <a:lumOff val="60000"/>
            </a:schemeClr>
          </a:solidFill>
        </p:spPr>
        <p:txBody>
          <a:bodyPr wrap="square" rtlCol="0">
            <a:spAutoFit/>
          </a:bodyPr>
          <a:lstStyle/>
          <a:p>
            <a:r>
              <a:rPr lang="en-GB" b="1" dirty="0" smtClean="0">
                <a:solidFill>
                  <a:srgbClr val="FF0000"/>
                </a:solidFill>
                <a:latin typeface="Narkisim" panose="020E0502050101010101" pitchFamily="34" charset="-79"/>
                <a:cs typeface="Narkisim" panose="020E0502050101010101" pitchFamily="34" charset="-79"/>
              </a:rPr>
              <a:t>Edinburgh rugby players chant rape jokes at female students</a:t>
            </a:r>
          </a:p>
          <a:p>
            <a:r>
              <a:rPr lang="en-US" sz="1600" b="1" dirty="0"/>
              <a:t>Boozed-up rugby players yelled jokes about “gang rape” at female students in the queue outside Edinburgh Students’ Union on Saturday night</a:t>
            </a:r>
            <a:r>
              <a:rPr lang="en-US" sz="1600" b="1" dirty="0" smtClean="0"/>
              <a:t>.</a:t>
            </a:r>
          </a:p>
          <a:p>
            <a:r>
              <a:rPr lang="en-US" sz="1600" b="1" dirty="0" smtClean="0">
                <a:solidFill>
                  <a:srgbClr val="FF0000"/>
                </a:solidFill>
                <a:latin typeface="Narkisim" panose="020E0502050101010101" pitchFamily="34" charset="-79"/>
                <a:cs typeface="Narkisim" panose="020E0502050101010101" pitchFamily="34" charset="-79"/>
              </a:rPr>
              <a:t>The Tab, 25/09/2014</a:t>
            </a:r>
            <a:endParaRPr lang="en-GB" sz="1600" b="1" dirty="0">
              <a:solidFill>
                <a:srgbClr val="FF0000"/>
              </a:solidFill>
              <a:latin typeface="Narkisim" panose="020E0502050101010101" pitchFamily="34" charset="-79"/>
              <a:cs typeface="Narkisim" panose="020E0502050101010101" pitchFamily="34" charset="-79"/>
            </a:endParaRPr>
          </a:p>
        </p:txBody>
      </p:sp>
      <p:sp>
        <p:nvSpPr>
          <p:cNvPr id="2" name="TextBox 1"/>
          <p:cNvSpPr txBox="1"/>
          <p:nvPr/>
        </p:nvSpPr>
        <p:spPr>
          <a:xfrm>
            <a:off x="5914098" y="738180"/>
            <a:ext cx="3194781" cy="1107996"/>
          </a:xfrm>
          <a:prstGeom prst="rect">
            <a:avLst/>
          </a:prstGeom>
          <a:noFill/>
        </p:spPr>
        <p:txBody>
          <a:bodyPr wrap="square" rtlCol="0">
            <a:spAutoFit/>
          </a:bodyPr>
          <a:lstStyle/>
          <a:p>
            <a:r>
              <a:rPr lang="en-US" sz="1800" b="1" dirty="0"/>
              <a:t>Government orders inquiry over violence against women at </a:t>
            </a:r>
            <a:r>
              <a:rPr lang="en-US" sz="1800" b="1" dirty="0" smtClean="0"/>
              <a:t>universities </a:t>
            </a:r>
          </a:p>
          <a:p>
            <a:r>
              <a:rPr lang="en-US" sz="1200" b="1" dirty="0" smtClean="0"/>
              <a:t>The Guardian 6/9/15</a:t>
            </a:r>
            <a:endParaRPr lang="en-GB"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mtClean="0">
                <a:latin typeface="Arial" charset="0"/>
                <a:cs typeface="Arial" charset="0"/>
              </a:rPr>
              <a:t>Being a “lad”</a:t>
            </a:r>
          </a:p>
        </p:txBody>
      </p:sp>
      <p:sp>
        <p:nvSpPr>
          <p:cNvPr id="29699" name="Content Placeholder 2"/>
          <p:cNvSpPr>
            <a:spLocks noGrp="1"/>
          </p:cNvSpPr>
          <p:nvPr>
            <p:ph idx="1"/>
          </p:nvPr>
        </p:nvSpPr>
        <p:spPr/>
        <p:txBody>
          <a:bodyPr/>
          <a:lstStyle/>
          <a:p>
            <a:r>
              <a:rPr lang="en-GB" altLang="en-US" smtClean="0">
                <a:latin typeface="Arial" charset="0"/>
                <a:cs typeface="Arial" charset="0"/>
              </a:rPr>
              <a:t>Not all men </a:t>
            </a:r>
          </a:p>
          <a:p>
            <a:r>
              <a:rPr lang="en-GB" altLang="en-US" smtClean="0">
                <a:latin typeface="Arial" charset="0"/>
                <a:cs typeface="Arial" charset="0"/>
              </a:rPr>
              <a:t>Not “all the time”</a:t>
            </a:r>
          </a:p>
          <a:p>
            <a:r>
              <a:rPr lang="en-GB" altLang="en-US" smtClean="0">
                <a:latin typeface="Arial" charset="0"/>
                <a:cs typeface="Arial" charset="0"/>
              </a:rPr>
              <a:t>Not “all bad”</a:t>
            </a:r>
          </a:p>
          <a:p>
            <a:endParaRPr lang="en-GB" altLang="en-US" smtClean="0">
              <a:latin typeface="Arial" charset="0"/>
              <a:cs typeface="Arial" charset="0"/>
            </a:endParaRPr>
          </a:p>
          <a:p>
            <a:r>
              <a:rPr lang="en-GB" altLang="en-US" smtClean="0">
                <a:latin typeface="Arial" charset="0"/>
                <a:cs typeface="Arial" charset="0"/>
              </a:rPr>
              <a:t>There is pressure to conform</a:t>
            </a:r>
          </a:p>
          <a:p>
            <a:endParaRPr lang="en-GB" altLang="en-US" smtClean="0">
              <a:latin typeface="Arial" charset="0"/>
              <a:cs typeface="Arial" charset="0"/>
            </a:endParaRPr>
          </a:p>
          <a:p>
            <a:r>
              <a:rPr lang="en-GB" altLang="en-US" smtClean="0">
                <a:latin typeface="Arial" charset="0"/>
                <a:cs typeface="Arial" charset="0"/>
              </a:rPr>
              <a:t>From Oxford Good Lads Project</a:t>
            </a:r>
          </a:p>
          <a:p>
            <a:r>
              <a:rPr lang="en-GB" altLang="en-US" u="sng" smtClean="0">
                <a:latin typeface="Arial" charset="0"/>
                <a:cs typeface="Arial" charset="0"/>
                <a:hlinkClick r:id="rId2"/>
              </a:rPr>
              <a:t>http://youtu.be/PrnC9qr_gjY</a:t>
            </a:r>
            <a:r>
              <a:rPr lang="en-GB" altLang="en-US" smtClean="0">
                <a:latin typeface="Arial" charset="0"/>
                <a:cs typeface="Arial" charset="0"/>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762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a:spLocks noChangeArrowheads="1"/>
          </p:cNvSpPr>
          <p:nvPr/>
        </p:nvSpPr>
        <p:spPr bwMode="auto">
          <a:xfrm>
            <a:off x="4724400" y="2514600"/>
            <a:ext cx="1219200" cy="523875"/>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1400" dirty="0">
                <a:solidFill>
                  <a:schemeClr val="lt1"/>
                </a:solidFill>
                <a:latin typeface="+mn-lt"/>
                <a:cs typeface="+mn-cs"/>
              </a:rPr>
              <a:t>Problematic Behaviour</a:t>
            </a:r>
          </a:p>
        </p:txBody>
      </p:sp>
      <p:sp>
        <p:nvSpPr>
          <p:cNvPr id="30724" name="TextBox 7"/>
          <p:cNvSpPr txBox="1">
            <a:spLocks noChangeArrowheads="1"/>
          </p:cNvSpPr>
          <p:nvPr/>
        </p:nvSpPr>
        <p:spPr bwMode="auto">
          <a:xfrm>
            <a:off x="5638800" y="26670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Unacceptable</a:t>
            </a:r>
          </a:p>
          <a:p>
            <a:pPr eaLnBrk="1" hangingPunct="1">
              <a:spcBef>
                <a:spcPct val="0"/>
              </a:spcBef>
              <a:buFontTx/>
              <a:buNone/>
            </a:pPr>
            <a:r>
              <a:rPr lang="en-GB" altLang="en-US" sz="1800"/>
              <a:t>Behaviour (Minority)</a:t>
            </a:r>
          </a:p>
        </p:txBody>
      </p:sp>
      <p:pic>
        <p:nvPicPr>
          <p:cNvPr id="30725" name="Picture 8" descr="redperso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295400"/>
            <a:ext cx="98107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descr="green-t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003300"/>
            <a:ext cx="17526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smtClean="0">
                <a:latin typeface="Arial" charset="0"/>
                <a:cs typeface="Arial" charset="0"/>
              </a:rPr>
              <a:t>“We are Man”</a:t>
            </a:r>
          </a:p>
        </p:txBody>
      </p:sp>
      <p:sp>
        <p:nvSpPr>
          <p:cNvPr id="33795" name="Content Placeholder 2"/>
          <p:cNvSpPr>
            <a:spLocks noGrp="1"/>
          </p:cNvSpPr>
          <p:nvPr>
            <p:ph idx="1"/>
          </p:nvPr>
        </p:nvSpPr>
        <p:spPr>
          <a:xfrm>
            <a:off x="457200" y="1600200"/>
            <a:ext cx="8229600" cy="3581400"/>
          </a:xfrm>
        </p:spPr>
        <p:txBody>
          <a:bodyPr/>
          <a:lstStyle/>
          <a:p>
            <a:pPr>
              <a:buFont typeface="Arial" charset="0"/>
              <a:buNone/>
            </a:pPr>
            <a:r>
              <a:rPr lang="en-US" altLang="en-US" smtClean="0">
                <a:latin typeface="Arial" charset="0"/>
                <a:cs typeface="Arial" charset="0"/>
                <a:hlinkClick r:id="rId2"/>
              </a:rPr>
              <a:t>http://www.youtube.com/watch?v=ZYhaodUPqSU</a:t>
            </a:r>
            <a:endParaRPr lang="en-US" altLang="en-US" smtClean="0">
              <a:latin typeface="Arial" charset="0"/>
              <a:cs typeface="Arial" charset="0"/>
            </a:endParaRPr>
          </a:p>
          <a:p>
            <a:endParaRPr lang="en-GB"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GB" altLang="en-US" smtClean="0">
                <a:latin typeface="Arial" charset="0"/>
                <a:ea typeface="ＭＳ Ｐゴシック" pitchFamily="-1" charset="-128"/>
                <a:cs typeface="Arial" charset="0"/>
              </a:rPr>
              <a:t/>
            </a:r>
            <a:br>
              <a:rPr lang="en-GB" altLang="en-US" smtClean="0">
                <a:latin typeface="Arial" charset="0"/>
                <a:ea typeface="ＭＳ Ｐゴシック" pitchFamily="-1" charset="-128"/>
                <a:cs typeface="Arial" charset="0"/>
              </a:rPr>
            </a:br>
            <a:r>
              <a:rPr lang="en-GB" altLang="en-US" smtClean="0">
                <a:latin typeface="Arial" charset="0"/>
                <a:ea typeface="ＭＳ Ｐゴシック" pitchFamily="-1" charset="-128"/>
                <a:cs typeface="Arial" charset="0"/>
              </a:rPr>
              <a:t/>
            </a:r>
            <a:br>
              <a:rPr lang="en-GB" altLang="en-US" smtClean="0">
                <a:latin typeface="Arial" charset="0"/>
                <a:ea typeface="ＭＳ Ｐゴシック" pitchFamily="-1" charset="-128"/>
                <a:cs typeface="Arial" charset="0"/>
              </a:rPr>
            </a:br>
            <a:r>
              <a:rPr lang="en-GB" altLang="en-US" smtClean="0">
                <a:latin typeface="Arial" charset="0"/>
                <a:ea typeface="ＭＳ Ｐゴシック" pitchFamily="-1" charset="-128"/>
                <a:cs typeface="Arial" charset="0"/>
              </a:rPr>
              <a:t/>
            </a:r>
            <a:br>
              <a:rPr lang="en-GB" altLang="en-US" smtClean="0">
                <a:latin typeface="Arial" charset="0"/>
                <a:ea typeface="ＭＳ Ｐゴシック" pitchFamily="-1" charset="-128"/>
                <a:cs typeface="Arial" charset="0"/>
              </a:rPr>
            </a:br>
            <a:r>
              <a:rPr lang="en-GB" altLang="en-US" smtClean="0">
                <a:latin typeface="Arial" charset="0"/>
                <a:ea typeface="ＭＳ Ｐゴシック" pitchFamily="-1" charset="-128"/>
                <a:cs typeface="Arial" charset="0"/>
              </a:rPr>
              <a:t/>
            </a:r>
            <a:br>
              <a:rPr lang="en-GB" altLang="en-US" smtClean="0">
                <a:latin typeface="Arial" charset="0"/>
                <a:ea typeface="ＭＳ Ｐゴシック" pitchFamily="-1" charset="-128"/>
                <a:cs typeface="Arial" charset="0"/>
              </a:rPr>
            </a:br>
            <a:r>
              <a:rPr lang="en-GB" altLang="en-US" smtClean="0">
                <a:latin typeface="Arial" charset="0"/>
                <a:ea typeface="ＭＳ Ｐゴシック" pitchFamily="-1" charset="-128"/>
                <a:cs typeface="Arial" charset="0"/>
              </a:rPr>
              <a:t/>
            </a:r>
            <a:br>
              <a:rPr lang="en-GB" altLang="en-US" smtClean="0">
                <a:latin typeface="Arial" charset="0"/>
                <a:ea typeface="ＭＳ Ｐゴシック" pitchFamily="-1" charset="-128"/>
                <a:cs typeface="Arial" charset="0"/>
              </a:rPr>
            </a:br>
            <a:r>
              <a:rPr lang="en-GB" altLang="en-US" smtClean="0">
                <a:latin typeface="Arial" charset="0"/>
                <a:ea typeface="ＭＳ Ｐゴシック" pitchFamily="-1" charset="-128"/>
                <a:cs typeface="Arial" charset="0"/>
              </a:rPr>
              <a:t>Session Two</a:t>
            </a:r>
            <a:br>
              <a:rPr lang="en-GB" altLang="en-US" smtClean="0">
                <a:latin typeface="Arial" charset="0"/>
                <a:ea typeface="ＭＳ Ｐゴシック" pitchFamily="-1" charset="-128"/>
                <a:cs typeface="Arial" charset="0"/>
              </a:rPr>
            </a:br>
            <a:r>
              <a:rPr lang="en-GB" altLang="en-US" smtClean="0">
                <a:latin typeface="Arial" charset="0"/>
                <a:ea typeface="ＭＳ Ｐゴシック" pitchFamily="-1" charset="-128"/>
                <a:cs typeface="Arial" charset="0"/>
              </a:rPr>
              <a:t>Healthy, Positive Social Norms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1706562"/>
          </a:xfrm>
        </p:spPr>
        <p:txBody>
          <a:bodyPr/>
          <a:lstStyle/>
          <a:p>
            <a:r>
              <a:rPr lang="en-GB" altLang="en-US" smtClean="0">
                <a:latin typeface="Arial" charset="0"/>
                <a:cs typeface="Arial" charset="0"/>
              </a:rPr>
              <a:t>“But what’s the problem with a bit of harmless banter?  It’s only a joke”</a:t>
            </a:r>
          </a:p>
        </p:txBody>
      </p:sp>
      <p:sp>
        <p:nvSpPr>
          <p:cNvPr id="34819" name="Content Placeholder 2"/>
          <p:cNvSpPr>
            <a:spLocks noGrp="1"/>
          </p:cNvSpPr>
          <p:nvPr>
            <p:ph idx="1"/>
          </p:nvPr>
        </p:nvSpPr>
        <p:spPr>
          <a:xfrm>
            <a:off x="457200" y="2590800"/>
            <a:ext cx="8229600" cy="1524000"/>
          </a:xfrm>
        </p:spPr>
        <p:txBody>
          <a:bodyPr/>
          <a:lstStyle/>
          <a:p>
            <a:r>
              <a:rPr lang="en-US" altLang="en-US" smtClean="0">
                <a:latin typeface="Arial" charset="0"/>
                <a:cs typeface="Arial" charset="0"/>
                <a:hlinkClick r:id="rId2"/>
              </a:rPr>
              <a:t>http://bobnational.net/record/220105/media_id/221303</a:t>
            </a:r>
            <a:endParaRPr lang="en-US" altLang="en-US" smtClean="0">
              <a:latin typeface="Arial" charset="0"/>
              <a:cs typeface="Arial" charset="0"/>
            </a:endParaRPr>
          </a:p>
          <a:p>
            <a:endParaRPr lang="en-GB" altLang="en-US" smtClean="0">
              <a:latin typeface="Arial" charset="0"/>
              <a:cs typeface="Arial" charset="0"/>
            </a:endParaRPr>
          </a:p>
        </p:txBody>
      </p:sp>
      <p:sp>
        <p:nvSpPr>
          <p:cNvPr id="34820" name="TextBox 3"/>
          <p:cNvSpPr txBox="1">
            <a:spLocks noChangeArrowheads="1"/>
          </p:cNvSpPr>
          <p:nvPr/>
        </p:nvSpPr>
        <p:spPr bwMode="auto">
          <a:xfrm>
            <a:off x="3810000" y="4114800"/>
            <a:ext cx="502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1000" i="1">
                <a:solidFill>
                  <a:srgbClr val="808080"/>
                </a:solidFill>
              </a:rPr>
              <a:t>Blurred Lines: The New Battle of the Sexes </a:t>
            </a:r>
            <a:r>
              <a:rPr lang="en-US" altLang="en-US" sz="1000">
                <a:solidFill>
                  <a:srgbClr val="808080"/>
                </a:solidFill>
              </a:rPr>
              <a:t>[television programme, online] 21:30 8/5/2014, BBC TWO, 60mins. http://bobnational.net/record/220105/media_id/221303</a:t>
            </a:r>
            <a:endParaRPr lang="en-GB" altLang="en-US" sz="1000">
              <a:solidFill>
                <a:srgbClr val="80808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762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a:spLocks noChangeArrowheads="1"/>
          </p:cNvSpPr>
          <p:nvPr/>
        </p:nvSpPr>
        <p:spPr bwMode="auto">
          <a:xfrm>
            <a:off x="4267200" y="2514600"/>
            <a:ext cx="1371600" cy="5842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1600" dirty="0">
                <a:solidFill>
                  <a:schemeClr val="lt1"/>
                </a:solidFill>
                <a:latin typeface="+mn-lt"/>
                <a:cs typeface="+mn-cs"/>
              </a:rPr>
              <a:t>Verbal harassment</a:t>
            </a:r>
          </a:p>
        </p:txBody>
      </p:sp>
      <p:sp>
        <p:nvSpPr>
          <p:cNvPr id="35844" name="TextBox 7"/>
          <p:cNvSpPr txBox="1">
            <a:spLocks noChangeArrowheads="1"/>
          </p:cNvSpPr>
          <p:nvPr/>
        </p:nvSpPr>
        <p:spPr bwMode="auto">
          <a:xfrm>
            <a:off x="5638800" y="22098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Sexual assault</a:t>
            </a:r>
          </a:p>
        </p:txBody>
      </p:sp>
      <p:pic>
        <p:nvPicPr>
          <p:cNvPr id="35845" name="Picture 8" descr="redperso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276600"/>
            <a:ext cx="98107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9" descr="green-t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003300"/>
            <a:ext cx="17526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a:spLocks noChangeArrowheads="1"/>
          </p:cNvSpPr>
          <p:nvPr/>
        </p:nvSpPr>
        <p:spPr bwMode="auto">
          <a:xfrm>
            <a:off x="4876800" y="1828800"/>
            <a:ext cx="1676400" cy="304800"/>
          </a:xfrm>
          <a:prstGeom prst="rightArrow">
            <a:avLst>
              <a:gd name="adj1" fmla="val 50000"/>
              <a:gd name="adj2" fmla="val 50009"/>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sz="1800">
              <a:solidFill>
                <a:schemeClr val="lt1"/>
              </a:solidFill>
              <a:latin typeface="+mn-lt"/>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0" y="6553200"/>
            <a:ext cx="6400800" cy="246063"/>
          </a:xfrm>
          <a:prstGeom prst="rect">
            <a:avLst/>
          </a:prstGeom>
          <a:noFill/>
        </p:spPr>
        <p:txBody>
          <a:bodyPr>
            <a:spAutoFit/>
          </a:bodyPr>
          <a:lstStyle/>
          <a:p>
            <a:pPr>
              <a:defRPr/>
            </a:pPr>
            <a:r>
              <a:rPr lang="en-GB" sz="1000" dirty="0">
                <a:solidFill>
                  <a:schemeClr val="bg1">
                    <a:lumMod val="50000"/>
                  </a:schemeClr>
                </a:solidFill>
                <a:latin typeface="Arial" pitchFamily="-84" charset="0"/>
                <a:ea typeface="Arial" pitchFamily="-84" charset="0"/>
                <a:cs typeface="Arial" pitchFamily="-84" charset="0"/>
              </a:rPr>
              <a:t>Ideas incorporated from </a:t>
            </a:r>
            <a:r>
              <a:rPr lang="en-GB" sz="1000" dirty="0" err="1">
                <a:solidFill>
                  <a:schemeClr val="bg1">
                    <a:lumMod val="50000"/>
                  </a:schemeClr>
                </a:solidFill>
                <a:latin typeface="Arial" pitchFamily="-84" charset="0"/>
                <a:ea typeface="Arial" pitchFamily="-84" charset="0"/>
                <a:cs typeface="Arial" pitchFamily="-84" charset="0"/>
              </a:rPr>
              <a:t>ccasayourworld.com</a:t>
            </a:r>
            <a:r>
              <a:rPr lang="en-GB" sz="1000" dirty="0">
                <a:solidFill>
                  <a:schemeClr val="bg1">
                    <a:lumMod val="50000"/>
                  </a:schemeClr>
                </a:solidFill>
                <a:latin typeface="Arial" pitchFamily="-84" charset="0"/>
                <a:ea typeface="Arial" pitchFamily="-84" charset="0"/>
                <a:cs typeface="Arial" pitchFamily="-84" charset="0"/>
              </a:rPr>
              <a:t>; McMahon &amp; </a:t>
            </a:r>
            <a:r>
              <a:rPr lang="en-GB" sz="1000" dirty="0" err="1">
                <a:solidFill>
                  <a:schemeClr val="bg1">
                    <a:lumMod val="50000"/>
                  </a:schemeClr>
                </a:solidFill>
                <a:latin typeface="Arial" pitchFamily="-84" charset="0"/>
                <a:ea typeface="Arial" pitchFamily="-84" charset="0"/>
                <a:cs typeface="Arial" pitchFamily="-84" charset="0"/>
              </a:rPr>
              <a:t>Banyard</a:t>
            </a:r>
            <a:r>
              <a:rPr lang="en-GB" sz="1000" dirty="0">
                <a:solidFill>
                  <a:schemeClr val="bg1">
                    <a:lumMod val="50000"/>
                  </a:schemeClr>
                </a:solidFill>
                <a:latin typeface="Arial" pitchFamily="-84" charset="0"/>
                <a:ea typeface="Arial" pitchFamily="-84" charset="0"/>
                <a:cs typeface="Arial" pitchFamily="-84" charset="0"/>
              </a:rPr>
              <a:t>, 2012 DOI: 10.1177/1524838011426015 </a:t>
            </a:r>
          </a:p>
        </p:txBody>
      </p:sp>
      <p:sp>
        <p:nvSpPr>
          <p:cNvPr id="36867" name="TextBox 10"/>
          <p:cNvSpPr txBox="1">
            <a:spLocks noChangeArrowheads="1"/>
          </p:cNvSpPr>
          <p:nvPr/>
        </p:nvSpPr>
        <p:spPr bwMode="auto">
          <a:xfrm>
            <a:off x="1066800" y="2667000"/>
            <a:ext cx="1493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See handout</a:t>
            </a:r>
          </a:p>
        </p:txBody>
      </p:sp>
      <p:graphicFrame>
        <p:nvGraphicFramePr>
          <p:cNvPr id="12" name="Diagram 11"/>
          <p:cNvGraphicFramePr/>
          <p:nvPr/>
        </p:nvGraphicFramePr>
        <p:xfrm>
          <a:off x="2286000" y="376313"/>
          <a:ext cx="6663528" cy="5338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9" name="TextBox 12"/>
          <p:cNvSpPr txBox="1">
            <a:spLocks noChangeArrowheads="1"/>
          </p:cNvSpPr>
          <p:nvPr/>
        </p:nvSpPr>
        <p:spPr bwMode="auto">
          <a:xfrm rot="-3476505">
            <a:off x="2876551" y="3267075"/>
            <a:ext cx="2087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600" i="1"/>
              <a:t>DISCRIMINATION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Content Placeholder 3" descr="gender jail image.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457450"/>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Content Placeholder 3" descr="Screen Shot 2014-05-09 at 15.57.11.png"/>
          <p:cNvPicPr>
            <a:picLocks noGrp="1"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100" y="1916113"/>
            <a:ext cx="2386013"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16113"/>
            <a:ext cx="2463800"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6"/>
          <p:cNvSpPr>
            <a:spLocks noGrp="1"/>
          </p:cNvSpPr>
          <p:nvPr>
            <p:ph type="title"/>
          </p:nvPr>
        </p:nvSpPr>
        <p:spPr/>
        <p:txBody>
          <a:bodyPr/>
          <a:lstStyle/>
          <a:p>
            <a:r>
              <a:rPr lang="en-GB" altLang="en-US" smtClean="0">
                <a:latin typeface="Arial" charset="0"/>
                <a:cs typeface="Arial" charset="0"/>
              </a:rPr>
              <a:t>Being a Man?</a:t>
            </a:r>
          </a:p>
        </p:txBody>
      </p:sp>
      <p:sp>
        <p:nvSpPr>
          <p:cNvPr id="38915" name="Content Placeholder 7"/>
          <p:cNvSpPr>
            <a:spLocks noGrp="1"/>
          </p:cNvSpPr>
          <p:nvPr>
            <p:ph idx="1"/>
          </p:nvPr>
        </p:nvSpPr>
        <p:spPr>
          <a:xfrm>
            <a:off x="1047750" y="2057400"/>
            <a:ext cx="7639050" cy="2921000"/>
          </a:xfrm>
        </p:spPr>
        <p:txBody>
          <a:bodyPr/>
          <a:lstStyle/>
          <a:p>
            <a:pPr>
              <a:buFont typeface="Arial" charset="0"/>
              <a:buNone/>
            </a:pPr>
            <a:r>
              <a:rPr lang="en-GB" altLang="en-US" smtClean="0">
                <a:latin typeface="Arial" charset="0"/>
                <a:cs typeface="Arial" charset="0"/>
              </a:rPr>
              <a:t>“You have to show how masculine you are; you can’t show sensitivity – it is difficult to be different – you need to look and act a certain way” </a:t>
            </a:r>
          </a:p>
          <a:p>
            <a:pPr>
              <a:buFont typeface="Arial" charset="0"/>
              <a:buNone/>
            </a:pPr>
            <a:r>
              <a:rPr lang="en-GB" altLang="en-US" sz="1600" smtClean="0">
                <a:latin typeface="Arial" charset="0"/>
                <a:cs typeface="Arial" charset="0"/>
              </a:rPr>
              <a:t>(young man, Year 11: EVAW: A Different World is Possible, p.6)</a:t>
            </a:r>
          </a:p>
        </p:txBody>
      </p:sp>
      <p:sp>
        <p:nvSpPr>
          <p:cNvPr id="38916" name="TextBox 3"/>
          <p:cNvSpPr txBox="1">
            <a:spLocks noChangeArrowheads="1"/>
          </p:cNvSpPr>
          <p:nvPr/>
        </p:nvSpPr>
        <p:spPr bwMode="auto">
          <a:xfrm>
            <a:off x="685800" y="5638800"/>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200">
                <a:solidFill>
                  <a:srgbClr val="A6A6A6"/>
                </a:solidFill>
              </a:rPr>
              <a:t>EVAW (End Violence Against Women Coalition) (2011). A Different World Is Possible.  London: EVAW. </a:t>
            </a:r>
          </a:p>
          <a:p>
            <a:pPr eaLnBrk="1" hangingPunct="1">
              <a:spcBef>
                <a:spcPct val="0"/>
              </a:spcBef>
              <a:buFontTx/>
              <a:buNone/>
            </a:pPr>
            <a:r>
              <a:rPr lang="en-US" altLang="en-US" sz="1200">
                <a:solidFill>
                  <a:srgbClr val="A6A6A6"/>
                </a:solidFill>
              </a:rPr>
              <a:t>ISBN: 978-0-9558609-3-5 Downloaded from http://www.endviolenceagainstwomen.org.uk/data/files/resources/19/a_different_world_is_possible_report_email_version.pdf</a:t>
            </a:r>
          </a:p>
          <a:p>
            <a:pPr eaLnBrk="1" hangingPunct="1">
              <a:spcBef>
                <a:spcPct val="0"/>
              </a:spcBef>
              <a:buFontTx/>
              <a:buNone/>
            </a:pPr>
            <a:endParaRPr lang="en-GB" altLang="en-US" sz="1200">
              <a:solidFill>
                <a:srgbClr val="A6A6A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6"/>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4400">
                <a:solidFill>
                  <a:srgbClr val="FF0000"/>
                </a:solidFill>
              </a:rPr>
              <a:t>Being a Man?</a:t>
            </a:r>
          </a:p>
        </p:txBody>
      </p:sp>
      <p:sp>
        <p:nvSpPr>
          <p:cNvPr id="39939" name="TextBox 6"/>
          <p:cNvSpPr txBox="1">
            <a:spLocks noChangeArrowheads="1"/>
          </p:cNvSpPr>
          <p:nvPr/>
        </p:nvSpPr>
        <p:spPr bwMode="auto">
          <a:xfrm>
            <a:off x="611188" y="1828800"/>
            <a:ext cx="80756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000"/>
              <a:t> + risk of substance abuse </a:t>
            </a:r>
          </a:p>
          <a:p>
            <a:pPr eaLnBrk="1" hangingPunct="1">
              <a:spcBef>
                <a:spcPct val="0"/>
              </a:spcBef>
              <a:buFontTx/>
              <a:buNone/>
            </a:pPr>
            <a:r>
              <a:rPr lang="en-GB" altLang="en-US" sz="2000"/>
              <a:t> + high-risk behaviours (proving toughness; not seeking medical help)</a:t>
            </a:r>
          </a:p>
          <a:p>
            <a:pPr eaLnBrk="1" hangingPunct="1">
              <a:spcBef>
                <a:spcPct val="0"/>
              </a:spcBef>
              <a:buFontTx/>
              <a:buNone/>
            </a:pPr>
            <a:r>
              <a:rPr lang="en-GB" altLang="en-US" sz="2000"/>
              <a:t> + criminality</a:t>
            </a:r>
          </a:p>
          <a:p>
            <a:pPr eaLnBrk="1" hangingPunct="1">
              <a:spcBef>
                <a:spcPct val="0"/>
              </a:spcBef>
              <a:buFontTx/>
              <a:buNone/>
            </a:pPr>
            <a:r>
              <a:rPr lang="en-GB" altLang="en-US" sz="2000"/>
              <a:t> + suicide</a:t>
            </a:r>
          </a:p>
          <a:p>
            <a:pPr eaLnBrk="1" hangingPunct="1">
              <a:spcBef>
                <a:spcPct val="0"/>
              </a:spcBef>
              <a:buFontTx/>
              <a:buNone/>
            </a:pPr>
            <a:r>
              <a:rPr lang="en-GB" altLang="en-US" sz="2000"/>
              <a:t> + experiencing violence </a:t>
            </a:r>
          </a:p>
          <a:p>
            <a:pPr eaLnBrk="1" hangingPunct="1">
              <a:spcBef>
                <a:spcPct val="0"/>
              </a:spcBef>
              <a:buFontTx/>
              <a:buNone/>
            </a:pPr>
            <a:r>
              <a:rPr lang="en-GB" altLang="en-US" sz="2000"/>
              <a:t> + exclusion from school &amp; underachieving at school</a:t>
            </a:r>
          </a:p>
          <a:p>
            <a:pPr eaLnBrk="1" hangingPunct="1">
              <a:spcBef>
                <a:spcPct val="0"/>
              </a:spcBef>
              <a:buFontTx/>
              <a:buNone/>
            </a:pPr>
            <a:r>
              <a:rPr lang="en-GB" altLang="en-US" sz="2000"/>
              <a:t> + being incarcerated in prison</a:t>
            </a:r>
          </a:p>
          <a:p>
            <a:pPr eaLnBrk="1" hangingPunct="1">
              <a:spcBef>
                <a:spcPct val="0"/>
              </a:spcBef>
              <a:buFontTx/>
              <a:buNone/>
            </a:pPr>
            <a:endParaRPr lang="en-GB" altLang="en-US" sz="2000"/>
          </a:p>
        </p:txBody>
      </p:sp>
      <p:sp>
        <p:nvSpPr>
          <p:cNvPr id="39940" name="TextBox 7"/>
          <p:cNvSpPr txBox="1">
            <a:spLocks noChangeArrowheads="1"/>
          </p:cNvSpPr>
          <p:nvPr/>
        </p:nvSpPr>
        <p:spPr bwMode="auto">
          <a:xfrm>
            <a:off x="6096000" y="5181600"/>
            <a:ext cx="2343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000">
                <a:solidFill>
                  <a:srgbClr val="A6A6A6"/>
                </a:solidFill>
              </a:rPr>
              <a:t>(Pease, 2003, Thompson, 1995,1997)</a:t>
            </a:r>
          </a:p>
          <a:p>
            <a:pPr eaLnBrk="1" hangingPunct="1">
              <a:spcBef>
                <a:spcPct val="0"/>
              </a:spcBef>
              <a:buFontTx/>
              <a:buNone/>
            </a:pPr>
            <a:r>
              <a:rPr lang="en-GB" altLang="en-US" sz="1000">
                <a:solidFill>
                  <a:srgbClr val="A6A6A6"/>
                </a:solidFill>
              </a:rPr>
              <a:t>Credit: Dr Finn Mackay</a:t>
            </a:r>
          </a:p>
          <a:p>
            <a:pPr eaLnBrk="1" hangingPunct="1">
              <a:spcBef>
                <a:spcPct val="0"/>
              </a:spcBef>
              <a:buFontTx/>
              <a:buNone/>
            </a:pPr>
            <a:endParaRPr lang="en-GB" altLang="en-US" sz="2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762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a:spLocks noChangeArrowheads="1"/>
          </p:cNvSpPr>
          <p:nvPr/>
        </p:nvSpPr>
        <p:spPr bwMode="auto">
          <a:xfrm>
            <a:off x="4267200" y="2514600"/>
            <a:ext cx="1371600" cy="1077913"/>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1600" dirty="0">
                <a:solidFill>
                  <a:schemeClr val="lt1"/>
                </a:solidFill>
                <a:latin typeface="+mn-lt"/>
                <a:cs typeface="+mn-cs"/>
              </a:rPr>
              <a:t>Unhealthy eating / dieting / exercise</a:t>
            </a:r>
          </a:p>
        </p:txBody>
      </p:sp>
      <p:sp>
        <p:nvSpPr>
          <p:cNvPr id="40964" name="TextBox 7"/>
          <p:cNvSpPr txBox="1">
            <a:spLocks noChangeArrowheads="1"/>
          </p:cNvSpPr>
          <p:nvPr/>
        </p:nvSpPr>
        <p:spPr bwMode="auto">
          <a:xfrm>
            <a:off x="5638800" y="22098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Illness; eating &amp; exercise disorders</a:t>
            </a:r>
          </a:p>
        </p:txBody>
      </p:sp>
      <p:pic>
        <p:nvPicPr>
          <p:cNvPr id="40965" name="Picture 8" descr="redperso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276600"/>
            <a:ext cx="98107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9" descr="green-t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003300"/>
            <a:ext cx="17526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a:spLocks noChangeArrowheads="1"/>
          </p:cNvSpPr>
          <p:nvPr/>
        </p:nvSpPr>
        <p:spPr bwMode="auto">
          <a:xfrm>
            <a:off x="4876800" y="1828800"/>
            <a:ext cx="1676400" cy="304800"/>
          </a:xfrm>
          <a:prstGeom prst="rightArrow">
            <a:avLst>
              <a:gd name="adj1" fmla="val 50000"/>
              <a:gd name="adj2" fmla="val 50009"/>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sz="1800">
              <a:solidFill>
                <a:schemeClr val="lt1"/>
              </a:solidFill>
              <a:latin typeface="+mn-lt"/>
              <a:cs typeface="+mn-cs"/>
            </a:endParaRPr>
          </a:p>
        </p:txBody>
      </p:sp>
      <p:sp>
        <p:nvSpPr>
          <p:cNvPr id="40968" name="TextBox 10"/>
          <p:cNvSpPr txBox="1">
            <a:spLocks noChangeArrowheads="1"/>
          </p:cNvSpPr>
          <p:nvPr/>
        </p:nvSpPr>
        <p:spPr bwMode="auto">
          <a:xfrm>
            <a:off x="838200" y="457200"/>
            <a:ext cx="459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Social norm misperceptions among women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533400" y="533400"/>
            <a:ext cx="8229600" cy="4495800"/>
          </a:xfrm>
        </p:spPr>
        <p:txBody>
          <a:bodyPr/>
          <a:lstStyle/>
          <a:p>
            <a:pPr>
              <a:buFont typeface="Arial" charset="0"/>
              <a:buNone/>
            </a:pPr>
            <a:r>
              <a:rPr lang="en-GB" altLang="en-US" sz="2800" smtClean="0">
                <a:latin typeface="Arial" charset="0"/>
                <a:cs typeface="Arial" charset="0"/>
              </a:rPr>
              <a:t>Research shows: </a:t>
            </a:r>
          </a:p>
          <a:p>
            <a:pPr>
              <a:buFont typeface="Arial" charset="0"/>
              <a:buNone/>
            </a:pPr>
            <a:r>
              <a:rPr lang="en-GB" altLang="en-US" sz="2800" smtClean="0">
                <a:latin typeface="Arial" charset="0"/>
                <a:cs typeface="Arial" charset="0"/>
              </a:rPr>
              <a:t>	“Men … report that they do not personally believe in many societal myths about masculinity but believe that other men do”</a:t>
            </a:r>
          </a:p>
          <a:p>
            <a:pPr>
              <a:buFont typeface="Arial" charset="0"/>
              <a:buNone/>
            </a:pPr>
            <a:r>
              <a:rPr lang="en-GB" altLang="en-US" sz="1200" smtClean="0">
                <a:latin typeface="Arial" charset="0"/>
                <a:cs typeface="Arial" charset="0"/>
              </a:rPr>
              <a:t>(Fabiano et al., 2003)</a:t>
            </a:r>
          </a:p>
          <a:p>
            <a:endParaRPr lang="en-GB" altLang="en-US" sz="2800" smtClean="0">
              <a:latin typeface="Arial" charset="0"/>
              <a:cs typeface="Arial" charset="0"/>
            </a:endParaRPr>
          </a:p>
          <a:p>
            <a:pPr>
              <a:buFont typeface="Arial" charset="0"/>
              <a:buNone/>
            </a:pPr>
            <a:r>
              <a:rPr lang="en-GB" altLang="en-US" sz="2800" smtClean="0">
                <a:latin typeface="Arial" charset="0"/>
                <a:cs typeface="Arial" charset="0"/>
              </a:rPr>
              <a:t>	Men often </a:t>
            </a:r>
            <a:r>
              <a:rPr lang="en-GB" altLang="en-US" sz="2800" u="sng" smtClean="0">
                <a:latin typeface="Arial" charset="0"/>
                <a:cs typeface="Arial" charset="0"/>
              </a:rPr>
              <a:t>underestimate</a:t>
            </a:r>
            <a:r>
              <a:rPr lang="en-GB" altLang="en-US" sz="2800" smtClean="0">
                <a:latin typeface="Arial" charset="0"/>
                <a:cs typeface="Arial" charset="0"/>
              </a:rPr>
              <a:t> the extent to which other men are uncomfortable with stereotypical (negative) masculine behaviour </a:t>
            </a:r>
          </a:p>
          <a:p>
            <a:pPr>
              <a:buFont typeface="Arial" charset="0"/>
              <a:buNone/>
            </a:pPr>
            <a:r>
              <a:rPr lang="en-GB" altLang="en-US" sz="1200" smtClean="0">
                <a:latin typeface="Arial" charset="0"/>
                <a:cs typeface="Arial" charset="0"/>
              </a:rPr>
              <a:t>(studies cited in Berkowitz, 2013)</a:t>
            </a:r>
          </a:p>
        </p:txBody>
      </p:sp>
      <p:sp>
        <p:nvSpPr>
          <p:cNvPr id="41987" name="TextBox 2"/>
          <p:cNvSpPr txBox="1">
            <a:spLocks noChangeArrowheads="1"/>
          </p:cNvSpPr>
          <p:nvPr/>
        </p:nvSpPr>
        <p:spPr bwMode="auto">
          <a:xfrm>
            <a:off x="685800" y="5562600"/>
            <a:ext cx="74676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A6A6A6"/>
                </a:solidFill>
              </a:rPr>
              <a:t>Fabiano, P. M., Perkins, H. W., Berkowitz, A., Linkenbach, J., &amp; Stark, C. (2003). Engaging men as social justice allies in ending violence against women: Evidence for a social norms approach. </a:t>
            </a:r>
            <a:r>
              <a:rPr lang="en-US" altLang="en-US" sz="1000" i="1">
                <a:solidFill>
                  <a:srgbClr val="A6A6A6"/>
                </a:solidFill>
              </a:rPr>
              <a:t>Journal of American College Health</a:t>
            </a:r>
            <a:r>
              <a:rPr lang="en-US" altLang="en-US" sz="1000">
                <a:solidFill>
                  <a:srgbClr val="A6A6A6"/>
                </a:solidFill>
              </a:rPr>
              <a:t>, </a:t>
            </a:r>
            <a:r>
              <a:rPr lang="en-US" altLang="en-US" sz="1000" i="1">
                <a:solidFill>
                  <a:srgbClr val="A6A6A6"/>
                </a:solidFill>
              </a:rPr>
              <a:t>52</a:t>
            </a:r>
            <a:r>
              <a:rPr lang="en-US" altLang="en-US" sz="1000">
                <a:solidFill>
                  <a:srgbClr val="A6A6A6"/>
                </a:solidFill>
              </a:rPr>
              <a:t>(3), 105-112.</a:t>
            </a:r>
            <a:endParaRPr lang="en-GB" altLang="en-US" sz="1000">
              <a:solidFill>
                <a:srgbClr val="000000"/>
              </a:solidFill>
              <a:latin typeface="Verdana" pitchFamily="-65" charset="0"/>
            </a:endParaRPr>
          </a:p>
          <a:p>
            <a:pPr eaLnBrk="1" hangingPunct="1">
              <a:spcBef>
                <a:spcPct val="0"/>
              </a:spcBef>
              <a:buFontTx/>
              <a:buNone/>
            </a:pPr>
            <a:r>
              <a:rPr lang="en-GB" altLang="en-US" sz="1000">
                <a:solidFill>
                  <a:srgbClr val="A6A6A6"/>
                </a:solidFill>
                <a:latin typeface="Verdana" pitchFamily="-65" charset="0"/>
              </a:rPr>
              <a:t>Berkowitz, A. (2013). A Grassroots’ Guide to Fostering Healthy Norms to Reduce Violence in our Communities:Social Norms Toolkit.  USA: CDC. Online at http://www.alanberkowitz.com/Social_Norms_Violence_Prevention_Toolkit.pdf</a:t>
            </a:r>
            <a:endParaRPr lang="en-US" altLang="en-US" sz="1000">
              <a:solidFill>
                <a:srgbClr val="A6A6A6"/>
              </a:solidFill>
            </a:endParaRPr>
          </a:p>
          <a:p>
            <a:pPr eaLnBrk="1" hangingPunct="1">
              <a:spcBef>
                <a:spcPct val="0"/>
              </a:spcBef>
              <a:buFontTx/>
              <a:buNone/>
            </a:pPr>
            <a:endParaRPr lang="en-GB" altLang="en-US" sz="24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0"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57600"/>
            <a:ext cx="12954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8"/>
          <p:cNvGrpSpPr>
            <a:grpSpLocks/>
          </p:cNvGrpSpPr>
          <p:nvPr/>
        </p:nvGrpSpPr>
        <p:grpSpPr bwMode="auto">
          <a:xfrm>
            <a:off x="457200" y="457200"/>
            <a:ext cx="7848600" cy="4654550"/>
            <a:chOff x="457200" y="457200"/>
            <a:chExt cx="7848600" cy="4653775"/>
          </a:xfrm>
        </p:grpSpPr>
        <p:grpSp>
          <p:nvGrpSpPr>
            <p:cNvPr id="43023" name="Group 27"/>
            <p:cNvGrpSpPr>
              <a:grpSpLocks/>
            </p:cNvGrpSpPr>
            <p:nvPr/>
          </p:nvGrpSpPr>
          <p:grpSpPr bwMode="auto">
            <a:xfrm>
              <a:off x="2895600" y="457200"/>
              <a:ext cx="5410200" cy="4653775"/>
              <a:chOff x="2895600" y="457200"/>
              <a:chExt cx="5410200" cy="4653775"/>
            </a:xfrm>
          </p:grpSpPr>
          <p:pic>
            <p:nvPicPr>
              <p:cNvPr id="43025" name="Picture 17" descr="redpers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828800"/>
                <a:ext cx="1371600" cy="160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4" descr="redpers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05200"/>
                <a:ext cx="1371600" cy="160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15" descr="redpers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57200"/>
                <a:ext cx="1371600" cy="160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16" descr="redpers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00400"/>
                <a:ext cx="1371600" cy="160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22" descr="redpers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838200"/>
                <a:ext cx="1371600" cy="160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23" descr="redpers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371600"/>
                <a:ext cx="1371600" cy="160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Cloud Callout 26"/>
            <p:cNvSpPr>
              <a:spLocks noChangeArrowheads="1"/>
            </p:cNvSpPr>
            <p:nvPr/>
          </p:nvSpPr>
          <p:spPr bwMode="auto">
            <a:xfrm>
              <a:off x="457200" y="1600010"/>
              <a:ext cx="2514600" cy="1904683"/>
            </a:xfrm>
            <a:prstGeom prst="cloudCallout">
              <a:avLst>
                <a:gd name="adj1" fmla="val 17778"/>
                <a:gd name="adj2" fmla="val 72421"/>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smtClean="0">
                  <a:latin typeface="Calibri" pitchFamily="-65" charset="0"/>
                </a:rPr>
                <a:t>I’m uncomfortable but I’m the only one</a:t>
              </a:r>
            </a:p>
            <a:p>
              <a:pPr algn="ctr" eaLnBrk="1" hangingPunct="1">
                <a:defRPr/>
              </a:pPr>
              <a:endParaRPr lang="en-GB" altLang="en-US" sz="1800" smtClean="0">
                <a:solidFill>
                  <a:srgbClr val="FFFFFF"/>
                </a:solidFill>
                <a:latin typeface="Calibri" pitchFamily="-65" charset="0"/>
              </a:endParaRPr>
            </a:p>
          </p:txBody>
        </p:sp>
      </p:grpSp>
      <p:sp>
        <p:nvSpPr>
          <p:cNvPr id="34" name="Oval Callout 33"/>
          <p:cNvSpPr>
            <a:spLocks noChangeArrowheads="1"/>
          </p:cNvSpPr>
          <p:nvPr/>
        </p:nvSpPr>
        <p:spPr bwMode="auto">
          <a:xfrm>
            <a:off x="4343400" y="762000"/>
            <a:ext cx="1143000" cy="838200"/>
          </a:xfrm>
          <a:prstGeom prst="wedgeEllipseCallout">
            <a:avLst>
              <a:gd name="adj1" fmla="val -12426"/>
              <a:gd name="adj2" fmla="val 80005"/>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en-GB" sz="1600" dirty="0">
                <a:latin typeface="+mn-lt"/>
                <a:cs typeface="+mn-cs"/>
              </a:rPr>
              <a:t>***</a:t>
            </a:r>
          </a:p>
          <a:p>
            <a:pPr algn="ctr">
              <a:defRPr/>
            </a:pPr>
            <a:r>
              <a:rPr lang="en-GB" sz="1600" dirty="0">
                <a:latin typeface="+mn-lt"/>
                <a:cs typeface="+mn-cs"/>
              </a:rPr>
              <a:t>!!!</a:t>
            </a:r>
          </a:p>
          <a:p>
            <a:pPr algn="ctr">
              <a:defRPr/>
            </a:pPr>
            <a:r>
              <a:rPr lang="en-GB" sz="1600" dirty="0">
                <a:latin typeface="+mn-lt"/>
                <a:cs typeface="+mn-cs"/>
              </a:rPr>
              <a:t>***</a:t>
            </a:r>
          </a:p>
        </p:txBody>
      </p:sp>
      <p:grpSp>
        <p:nvGrpSpPr>
          <p:cNvPr id="4" name="Group 35"/>
          <p:cNvGrpSpPr>
            <a:grpSpLocks/>
          </p:cNvGrpSpPr>
          <p:nvPr/>
        </p:nvGrpSpPr>
        <p:grpSpPr bwMode="auto">
          <a:xfrm>
            <a:off x="2743200" y="533400"/>
            <a:ext cx="5410200" cy="4564063"/>
            <a:chOff x="2743200" y="533400"/>
            <a:chExt cx="5410200" cy="4564566"/>
          </a:xfrm>
        </p:grpSpPr>
        <p:grpSp>
          <p:nvGrpSpPr>
            <p:cNvPr id="43014" name="Group 32"/>
            <p:cNvGrpSpPr>
              <a:grpSpLocks/>
            </p:cNvGrpSpPr>
            <p:nvPr/>
          </p:nvGrpSpPr>
          <p:grpSpPr bwMode="auto">
            <a:xfrm>
              <a:off x="2743200" y="533400"/>
              <a:ext cx="5410200" cy="4564566"/>
              <a:chOff x="2743200" y="533400"/>
              <a:chExt cx="5410200" cy="4564566"/>
            </a:xfrm>
          </p:grpSpPr>
          <p:grpSp>
            <p:nvGrpSpPr>
              <p:cNvPr id="43016" name="Group 30"/>
              <p:cNvGrpSpPr>
                <a:grpSpLocks/>
              </p:cNvGrpSpPr>
              <p:nvPr/>
            </p:nvGrpSpPr>
            <p:grpSpPr bwMode="auto">
              <a:xfrm>
                <a:off x="2895600" y="533400"/>
                <a:ext cx="5257800" cy="4564566"/>
                <a:chOff x="2971800" y="533400"/>
                <a:chExt cx="5257800" cy="4564566"/>
              </a:xfrm>
            </p:grpSpPr>
            <p:pic>
              <p:nvPicPr>
                <p:cNvPr id="43018" name="Picture 18"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1295400" cy="151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9"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33400"/>
                  <a:ext cx="1295400" cy="151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1"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581400"/>
                  <a:ext cx="1295400" cy="151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25"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76600"/>
                  <a:ext cx="1295400" cy="151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29"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1295400" cy="151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ounded Rectangular Callout 31"/>
              <p:cNvSpPr/>
              <p:nvPr/>
            </p:nvSpPr>
            <p:spPr>
              <a:xfrm>
                <a:off x="2743200" y="2819652"/>
                <a:ext cx="1371600" cy="854169"/>
              </a:xfrm>
              <a:prstGeom prst="wedgeRoundRectCallout">
                <a:avLst>
                  <a:gd name="adj1" fmla="val -37041"/>
                  <a:gd name="adj2" fmla="val 655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smtClean="0">
                    <a:latin typeface="Calibri" pitchFamily="-65" charset="0"/>
                  </a:rPr>
                  <a:t>Don’t say stuff like that.</a:t>
                </a:r>
              </a:p>
            </p:txBody>
          </p:sp>
        </p:grpSp>
        <p:pic>
          <p:nvPicPr>
            <p:cNvPr id="43015" name="Picture 34" descr="redpers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828800"/>
              <a:ext cx="1371600" cy="160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33375"/>
            <a:ext cx="3865563"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1600200"/>
            <a:ext cx="8229600" cy="685800"/>
          </a:xfrm>
        </p:spPr>
        <p:txBody>
          <a:bodyPr/>
          <a:lstStyle/>
          <a:p>
            <a:pPr algn="ctr"/>
            <a:r>
              <a:rPr lang="en-GB" altLang="en-US" smtClean="0">
                <a:latin typeface="Arial" charset="0"/>
                <a:cs typeface="Arial" charset="0"/>
              </a:rPr>
              <a:t>Some ground rules</a:t>
            </a:r>
          </a:p>
        </p:txBody>
      </p:sp>
      <p:sp>
        <p:nvSpPr>
          <p:cNvPr id="27651" name="Content Placeholder 2"/>
          <p:cNvSpPr>
            <a:spLocks noGrp="1"/>
          </p:cNvSpPr>
          <p:nvPr>
            <p:ph idx="1"/>
          </p:nvPr>
        </p:nvSpPr>
        <p:spPr>
          <a:xfrm>
            <a:off x="323528" y="2348880"/>
            <a:ext cx="7776864" cy="2736304"/>
          </a:xfrm>
        </p:spPr>
        <p:txBody>
          <a:bodyPr/>
          <a:lstStyle/>
          <a:p>
            <a:r>
              <a:rPr lang="en-GB" altLang="en-US" dirty="0" smtClean="0">
                <a:latin typeface="Arial" charset="0"/>
                <a:cs typeface="Arial" charset="0"/>
              </a:rPr>
              <a:t>Confidentiality</a:t>
            </a:r>
          </a:p>
          <a:p>
            <a:r>
              <a:rPr lang="en-GB" altLang="en-US" dirty="0" smtClean="0">
                <a:latin typeface="Arial" charset="0"/>
                <a:cs typeface="Arial" charset="0"/>
              </a:rPr>
              <a:t>Appropriate language</a:t>
            </a:r>
          </a:p>
          <a:p>
            <a:r>
              <a:rPr lang="en-GB" altLang="en-US" dirty="0" smtClean="0">
                <a:latin typeface="Arial" charset="0"/>
                <a:cs typeface="Arial" charset="0"/>
              </a:rPr>
              <a:t>Attendance</a:t>
            </a:r>
          </a:p>
          <a:p>
            <a:r>
              <a:rPr lang="en-GB" altLang="en-US" dirty="0" smtClean="0">
                <a:latin typeface="Arial" charset="0"/>
                <a:cs typeface="Arial" charset="0"/>
              </a:rPr>
              <a:t>Communicating with the facilitator</a:t>
            </a:r>
          </a:p>
          <a:p>
            <a:endParaRPr lang="en-GB" altLang="en-US" sz="1800" dirty="0" smtClean="0">
              <a:latin typeface="Arial" charset="0"/>
              <a:cs typeface="Arial" charset="0"/>
            </a:endParaRPr>
          </a:p>
          <a:p>
            <a:endParaRPr lang="en-GB" sz="1200" dirty="0"/>
          </a:p>
          <a:p>
            <a:pPr marL="0" indent="0">
              <a:buNone/>
            </a:pPr>
            <a:r>
              <a:rPr lang="en-US" sz="1800" dirty="0" smtClean="0"/>
              <a:t>Please be aware that we will be talking about sensitive issues and issues that might have affected you or people you care about. If you </a:t>
            </a:r>
            <a:r>
              <a:rPr lang="en-US" sz="1800" dirty="0"/>
              <a:t>feel uncomfortable or upset </a:t>
            </a:r>
            <a:r>
              <a:rPr lang="en-US" sz="1800" dirty="0" smtClean="0"/>
              <a:t>it is fine to leave </a:t>
            </a:r>
            <a:r>
              <a:rPr lang="en-US" sz="1800" dirty="0"/>
              <a:t>the space</a:t>
            </a:r>
            <a:r>
              <a:rPr lang="en-US" sz="1800" dirty="0" smtClean="0"/>
              <a:t>. Facilitators will understand and are trained to help you. </a:t>
            </a:r>
            <a:endParaRPr lang="en-GB" altLang="en-US" sz="1800" dirty="0">
              <a:latin typeface="Arial" charset="0"/>
              <a:cs typeface="Arial" charset="0"/>
            </a:endParaRPr>
          </a:p>
          <a:p>
            <a:pPr marL="0" indent="0">
              <a:buNone/>
            </a:pPr>
            <a:endParaRPr lang="en-GB" altLang="en-US" dirty="0" smtClean="0">
              <a:latin typeface="Arial" charset="0"/>
              <a:cs typeface="Arial" charset="0"/>
            </a:endParaRPr>
          </a:p>
        </p:txBody>
      </p:sp>
      <p:sp>
        <p:nvSpPr>
          <p:cNvPr id="27652" name="TextBox 3"/>
          <p:cNvSpPr txBox="1">
            <a:spLocks noChangeArrowheads="1"/>
          </p:cNvSpPr>
          <p:nvPr/>
        </p:nvSpPr>
        <p:spPr bwMode="auto">
          <a:xfrm>
            <a:off x="457200" y="3810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pPr>
            <a:r>
              <a:rPr lang="en-GB" altLang="en-US" sz="1800"/>
              <a:t>We will be learning and working together as a group in this programme</a:t>
            </a:r>
          </a:p>
          <a:p>
            <a:pPr eaLnBrk="1" hangingPunct="1">
              <a:spcBef>
                <a:spcPct val="0"/>
              </a:spcBef>
            </a:pPr>
            <a:r>
              <a:rPr lang="en-GB" altLang="en-US" sz="1800"/>
              <a:t>Some of the material we will be discussing will be sensitive and some of us will have had personal experience of the things we discuss</a:t>
            </a:r>
          </a:p>
          <a:p>
            <a:pPr eaLnBrk="1" hangingPunct="1">
              <a:spcBef>
                <a:spcPct val="0"/>
              </a:spcBef>
            </a:pPr>
            <a:r>
              <a:rPr lang="en-GB" altLang="en-US" sz="1800"/>
              <a:t>We will all be be respectful of personal emotions as we learn</a:t>
            </a:r>
          </a:p>
        </p:txBody>
      </p:sp>
    </p:spTree>
    <p:extLst>
      <p:ext uri="{BB962C8B-B14F-4D97-AF65-F5344CB8AC3E}">
        <p14:creationId xmlns:p14="http://schemas.microsoft.com/office/powerpoint/2010/main" val="2513727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Where Do You Stand? Campaign Poster (Men Can Stop Rape,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5400"/>
            <a:ext cx="4213225" cy="666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Poster, Men Can Stop Rape, part of &quot;My Strength is Not For Hurting&quot; campaign that ended in 2011 as the organization moved towards a focus on bystander intervention. http://mencanstoprape.blogspot.com/2011/12/saying-goodbye-to-my-strength-is-not.ht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88913"/>
            <a:ext cx="4229100" cy="653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762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a:spLocks noChangeArrowheads="1"/>
          </p:cNvSpPr>
          <p:nvPr/>
        </p:nvSpPr>
        <p:spPr bwMode="auto">
          <a:xfrm>
            <a:off x="4267200" y="2514600"/>
            <a:ext cx="1371600" cy="5842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1600" dirty="0">
                <a:solidFill>
                  <a:schemeClr val="lt1"/>
                </a:solidFill>
                <a:latin typeface="+mn-lt"/>
                <a:cs typeface="+mn-cs"/>
              </a:rPr>
              <a:t>Problematic Behaviour</a:t>
            </a:r>
          </a:p>
        </p:txBody>
      </p:sp>
      <p:sp>
        <p:nvSpPr>
          <p:cNvPr id="16388" name="TextBox 7"/>
          <p:cNvSpPr txBox="1">
            <a:spLocks noChangeArrowheads="1"/>
          </p:cNvSpPr>
          <p:nvPr/>
        </p:nvSpPr>
        <p:spPr bwMode="auto">
          <a:xfrm>
            <a:off x="5638800" y="22098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Unacceptable</a:t>
            </a:r>
          </a:p>
          <a:p>
            <a:pPr eaLnBrk="1" hangingPunct="1">
              <a:spcBef>
                <a:spcPct val="0"/>
              </a:spcBef>
              <a:buFontTx/>
              <a:buNone/>
            </a:pPr>
            <a:r>
              <a:rPr lang="en-GB" altLang="en-US" sz="1800"/>
              <a:t>Behaviour (Minority)</a:t>
            </a:r>
          </a:p>
        </p:txBody>
      </p:sp>
      <p:sp>
        <p:nvSpPr>
          <p:cNvPr id="16389" name="TextBox 8"/>
          <p:cNvSpPr txBox="1">
            <a:spLocks noChangeArrowheads="1"/>
          </p:cNvSpPr>
          <p:nvPr/>
        </p:nvSpPr>
        <p:spPr bwMode="auto">
          <a:xfrm>
            <a:off x="304800" y="228600"/>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Where we are</a:t>
            </a:r>
          </a:p>
        </p:txBody>
      </p:sp>
      <p:pic>
        <p:nvPicPr>
          <p:cNvPr id="16390" name="Picture 8" descr="redperso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276600"/>
            <a:ext cx="98107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green-t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003300"/>
            <a:ext cx="17526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nvGraphicFramePr>
        <p:xfrm>
          <a:off x="457200" y="457200"/>
          <a:ext cx="82296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TextBox 5"/>
          <p:cNvSpPr txBox="1">
            <a:spLocks noChangeArrowheads="1"/>
          </p:cNvSpPr>
          <p:nvPr/>
        </p:nvSpPr>
        <p:spPr bwMode="auto">
          <a:xfrm>
            <a:off x="533400" y="990600"/>
            <a:ext cx="24479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But from the perspective of those in the </a:t>
            </a:r>
            <a:r>
              <a:rPr lang="en-GB" altLang="en-US" sz="1800">
                <a:solidFill>
                  <a:srgbClr val="FF0000"/>
                </a:solidFill>
              </a:rPr>
              <a:t>minority </a:t>
            </a:r>
            <a:r>
              <a:rPr lang="en-GB" altLang="en-US" sz="1800"/>
              <a:t>– </a:t>
            </a:r>
          </a:p>
          <a:p>
            <a:pPr eaLnBrk="1" hangingPunct="1">
              <a:spcBef>
                <a:spcPct val="0"/>
              </a:spcBef>
              <a:buFontTx/>
              <a:buNone/>
            </a:pPr>
            <a:endParaRPr lang="en-GB" altLang="en-US" sz="1800"/>
          </a:p>
          <a:p>
            <a:pPr eaLnBrk="1" hangingPunct="1">
              <a:spcBef>
                <a:spcPct val="0"/>
              </a:spcBef>
              <a:buFontTx/>
              <a:buNone/>
            </a:pPr>
            <a:r>
              <a:rPr lang="en-GB" altLang="en-US" sz="1800"/>
              <a:t>they believe they are in the </a:t>
            </a:r>
            <a:r>
              <a:rPr lang="en-GB" altLang="en-US" sz="1800" b="1"/>
              <a:t>majority </a:t>
            </a:r>
            <a:r>
              <a:rPr lang="en-GB" altLang="en-US" sz="1800"/>
              <a:t>(false consensus) and that their behaviour is not unacceptable</a:t>
            </a:r>
          </a:p>
        </p:txBody>
      </p:sp>
      <p:pic>
        <p:nvPicPr>
          <p:cNvPr id="17412" name="Picture 5" descr="redperso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67000"/>
            <a:ext cx="151923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nvGraphicFramePr>
        <p:xfrm>
          <a:off x="533400" y="1066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5" name="TextBox 4"/>
          <p:cNvSpPr txBox="1">
            <a:spLocks noChangeArrowheads="1"/>
          </p:cNvSpPr>
          <p:nvPr/>
        </p:nvSpPr>
        <p:spPr bwMode="auto">
          <a:xfrm>
            <a:off x="609600" y="381000"/>
            <a:ext cx="269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Where we need to get to</a:t>
            </a:r>
          </a:p>
        </p:txBody>
      </p:sp>
      <p:sp>
        <p:nvSpPr>
          <p:cNvPr id="18436" name="TextBox 5"/>
          <p:cNvSpPr txBox="1">
            <a:spLocks noChangeArrowheads="1"/>
          </p:cNvSpPr>
          <p:nvPr/>
        </p:nvSpPr>
        <p:spPr bwMode="auto">
          <a:xfrm>
            <a:off x="6705600" y="1676400"/>
            <a:ext cx="20494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Unacceptable behaviour becomes SO socially proscribed (clearly defined as unacceptable) that most people stop doing it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01" name="AutoShape 37" descr="Vertical arrow"/>
          <p:cNvSpPr>
            <a:spLocks noChangeArrowheads="1"/>
          </p:cNvSpPr>
          <p:nvPr/>
        </p:nvSpPr>
        <p:spPr bwMode="auto">
          <a:xfrm>
            <a:off x="2705100" y="1295400"/>
            <a:ext cx="2514600" cy="4724400"/>
          </a:xfrm>
          <a:prstGeom prst="upDownArrow">
            <a:avLst>
              <a:gd name="adj1" fmla="val 50000"/>
              <a:gd name="adj2" fmla="val 37576"/>
            </a:avLst>
          </a:prstGeom>
          <a:solidFill>
            <a:schemeClr val="bg2">
              <a:lumMod val="90000"/>
              <a:alpha val="47000"/>
            </a:schemeClr>
          </a:solidFill>
          <a:ln w="15875" cap="flat" cmpd="sng" algn="ctr">
            <a:solidFill>
              <a:schemeClr val="bg2">
                <a:lumMod val="50000"/>
                <a:alpha val="53000"/>
              </a:schemeClr>
            </a:solidFill>
            <a:prstDash val="solid"/>
            <a:miter lim="800000"/>
            <a:headEnd type="none" w="med" len="med"/>
            <a:tailEnd type="none" w="med" len="med"/>
          </a:ln>
        </p:spPr>
        <p:txBody>
          <a:bodyPr vert="eaVert" wrap="none" anchor="ctr"/>
          <a:lstStyle/>
          <a:p>
            <a:pPr>
              <a:defRPr/>
            </a:pPr>
            <a:endParaRPr lang="en-GB" sz="1800">
              <a:latin typeface="Arial" pitchFamily="-84" charset="0"/>
              <a:ea typeface="Arial" pitchFamily="-84" charset="0"/>
              <a:cs typeface="Arial" pitchFamily="-84" charset="0"/>
            </a:endParaRPr>
          </a:p>
        </p:txBody>
      </p:sp>
      <p:sp>
        <p:nvSpPr>
          <p:cNvPr id="19459" name="Rectangle 2"/>
          <p:cNvSpPr>
            <a:spLocks noGrp="1" noChangeArrowheads="1"/>
          </p:cNvSpPr>
          <p:nvPr>
            <p:ph type="title" idx="4294967295"/>
          </p:nvPr>
        </p:nvSpPr>
        <p:spPr>
          <a:xfrm>
            <a:off x="1447800" y="228600"/>
            <a:ext cx="7696200" cy="1143000"/>
          </a:xfrm>
        </p:spPr>
        <p:txBody>
          <a:bodyPr/>
          <a:lstStyle/>
          <a:p>
            <a:pPr eaLnBrk="1" hangingPunct="1"/>
            <a:r>
              <a:rPr lang="en-US" altLang="en-US" smtClean="0">
                <a:latin typeface="Arial" charset="0"/>
                <a:cs typeface="Arial" charset="0"/>
              </a:rPr>
              <a:t>Range of Behaviours</a:t>
            </a:r>
          </a:p>
        </p:txBody>
      </p:sp>
      <p:sp>
        <p:nvSpPr>
          <p:cNvPr id="11291" name="Rectangle 3" descr="Healthy, age-appropriate, mutually respectful, safe&#10;Mutually flirtatious, playful&#10;Situation- or age-appropriate or non-mutual&#10;Harassment&#10;Sexually abusive or violence"/>
          <p:cNvSpPr>
            <a:spLocks noChangeArrowheads="1"/>
          </p:cNvSpPr>
          <p:nvPr/>
        </p:nvSpPr>
        <p:spPr bwMode="auto">
          <a:xfrm>
            <a:off x="342900" y="1295400"/>
            <a:ext cx="7239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lnSpc>
                <a:spcPct val="70000"/>
              </a:lnSpc>
              <a:buFontTx/>
              <a:buNone/>
            </a:pPr>
            <a:endParaRPr lang="en-US" altLang="en-US" sz="2200" dirty="0">
              <a:solidFill>
                <a:schemeClr val="accent2"/>
              </a:solidFill>
            </a:endParaRPr>
          </a:p>
          <a:p>
            <a:pPr algn="ctr" eaLnBrk="1" hangingPunct="1">
              <a:lnSpc>
                <a:spcPct val="70000"/>
              </a:lnSpc>
              <a:buFontTx/>
              <a:buNone/>
            </a:pPr>
            <a:endParaRPr lang="en-US" altLang="en-US" sz="2200" dirty="0">
              <a:solidFill>
                <a:schemeClr val="accent2"/>
              </a:solidFill>
            </a:endParaRPr>
          </a:p>
          <a:p>
            <a:pPr algn="ctr" eaLnBrk="1" hangingPunct="1">
              <a:lnSpc>
                <a:spcPct val="70000"/>
              </a:lnSpc>
              <a:buFontTx/>
              <a:buNone/>
            </a:pPr>
            <a:r>
              <a:rPr lang="en-US" altLang="en-US" sz="2200" dirty="0">
                <a:solidFill>
                  <a:srgbClr val="00CC00"/>
                </a:solidFill>
              </a:rPr>
              <a:t>Healthy, age-appropriate, mutually respectful, safe</a:t>
            </a:r>
          </a:p>
          <a:p>
            <a:pPr algn="ctr" eaLnBrk="1" hangingPunct="1">
              <a:lnSpc>
                <a:spcPct val="95000"/>
              </a:lnSpc>
              <a:buFontTx/>
              <a:buNone/>
            </a:pPr>
            <a:endParaRPr lang="en-US" altLang="en-US" sz="2300" dirty="0">
              <a:solidFill>
                <a:schemeClr val="hlink"/>
              </a:solidFill>
            </a:endParaRPr>
          </a:p>
          <a:p>
            <a:pPr algn="ctr" eaLnBrk="1" hangingPunct="1">
              <a:lnSpc>
                <a:spcPct val="95000"/>
              </a:lnSpc>
              <a:buFontTx/>
              <a:buNone/>
            </a:pPr>
            <a:r>
              <a:rPr lang="en-US" altLang="en-US" sz="2300" dirty="0">
                <a:solidFill>
                  <a:srgbClr val="009900"/>
                </a:solidFill>
              </a:rPr>
              <a:t>Mutually flirtatious, playful</a:t>
            </a:r>
          </a:p>
          <a:p>
            <a:pPr algn="ctr" eaLnBrk="1" hangingPunct="1">
              <a:lnSpc>
                <a:spcPct val="95000"/>
              </a:lnSpc>
              <a:buFontTx/>
              <a:buNone/>
            </a:pPr>
            <a:endParaRPr lang="en-US" altLang="en-US" sz="2300" dirty="0">
              <a:solidFill>
                <a:srgbClr val="FF9933"/>
              </a:solidFill>
            </a:endParaRPr>
          </a:p>
          <a:p>
            <a:pPr algn="ctr" eaLnBrk="1" hangingPunct="1">
              <a:lnSpc>
                <a:spcPct val="95000"/>
              </a:lnSpc>
              <a:buFontTx/>
              <a:buNone/>
            </a:pPr>
            <a:r>
              <a:rPr lang="en-US" altLang="en-US" sz="2300" dirty="0">
                <a:solidFill>
                  <a:srgbClr val="FF9900"/>
                </a:solidFill>
              </a:rPr>
              <a:t> Situation- or age-inappropriate or non-mutual</a:t>
            </a:r>
          </a:p>
          <a:p>
            <a:pPr algn="ctr" eaLnBrk="1" hangingPunct="1">
              <a:lnSpc>
                <a:spcPct val="95000"/>
              </a:lnSpc>
              <a:buFontTx/>
              <a:buNone/>
            </a:pPr>
            <a:endParaRPr lang="en-US" altLang="en-US" sz="2300" dirty="0">
              <a:solidFill>
                <a:srgbClr val="FF6600"/>
              </a:solidFill>
            </a:endParaRPr>
          </a:p>
          <a:p>
            <a:pPr algn="ctr" eaLnBrk="1" hangingPunct="1">
              <a:lnSpc>
                <a:spcPct val="95000"/>
              </a:lnSpc>
              <a:buFontTx/>
              <a:buNone/>
            </a:pPr>
            <a:r>
              <a:rPr lang="en-US" altLang="en-US" sz="2300" dirty="0">
                <a:solidFill>
                  <a:srgbClr val="FF3300"/>
                </a:solidFill>
              </a:rPr>
              <a:t>Harassment</a:t>
            </a:r>
          </a:p>
          <a:p>
            <a:pPr algn="ctr" eaLnBrk="1" hangingPunct="1">
              <a:lnSpc>
                <a:spcPct val="95000"/>
              </a:lnSpc>
              <a:buFontTx/>
              <a:buNone/>
            </a:pPr>
            <a:endParaRPr lang="en-US" altLang="en-US" sz="2300" dirty="0">
              <a:solidFill>
                <a:srgbClr val="FF6600"/>
              </a:solidFill>
            </a:endParaRPr>
          </a:p>
          <a:p>
            <a:pPr algn="ctr" eaLnBrk="1" hangingPunct="1">
              <a:lnSpc>
                <a:spcPct val="95000"/>
              </a:lnSpc>
              <a:buFontTx/>
              <a:buNone/>
            </a:pPr>
            <a:r>
              <a:rPr lang="en-US" altLang="en-US" sz="2300" dirty="0">
                <a:solidFill>
                  <a:srgbClr val="FF0000"/>
                </a:solidFill>
              </a:rPr>
              <a:t>Sexually abusive &amp; violent</a:t>
            </a:r>
          </a:p>
          <a:p>
            <a:pPr algn="r" eaLnBrk="1" hangingPunct="1">
              <a:lnSpc>
                <a:spcPct val="80000"/>
              </a:lnSpc>
              <a:buFontTx/>
              <a:buNone/>
            </a:pPr>
            <a:endParaRPr lang="en-US" altLang="en-US" sz="1600" i="1" dirty="0">
              <a:latin typeface="Kozuka Mincho Pro R" pitchFamily="18" charset="-128"/>
            </a:endParaRPr>
          </a:p>
          <a:p>
            <a:pPr algn="r" eaLnBrk="1" hangingPunct="1">
              <a:lnSpc>
                <a:spcPct val="80000"/>
              </a:lnSpc>
              <a:buFontTx/>
              <a:buNone/>
            </a:pPr>
            <a:endParaRPr lang="en-US" altLang="en-US" sz="1400" i="1" dirty="0">
              <a:latin typeface="Kozuka Mincho Pro R" pitchFamily="18" charset="-128"/>
            </a:endParaRPr>
          </a:p>
          <a:p>
            <a:pPr algn="r" eaLnBrk="1" hangingPunct="1">
              <a:lnSpc>
                <a:spcPct val="80000"/>
              </a:lnSpc>
              <a:buFontTx/>
              <a:buNone/>
            </a:pPr>
            <a:endParaRPr lang="en-US" altLang="en-US" sz="1400" i="1" dirty="0">
              <a:solidFill>
                <a:srgbClr val="BFBFBF"/>
              </a:solidFill>
              <a:latin typeface="Kozuka Mincho Pro R" pitchFamily="18" charset="-128"/>
            </a:endParaRPr>
          </a:p>
          <a:p>
            <a:pPr algn="ctr" eaLnBrk="1" hangingPunct="1">
              <a:lnSpc>
                <a:spcPct val="80000"/>
              </a:lnSpc>
              <a:buFontTx/>
              <a:buNone/>
            </a:pPr>
            <a:endParaRPr lang="en-US" altLang="en-US" sz="1400" b="1" dirty="0">
              <a:latin typeface="Kozuka Mincho Pro R" pitchFamily="18" charset="-128"/>
            </a:endParaRPr>
          </a:p>
        </p:txBody>
      </p:sp>
      <p:sp>
        <p:nvSpPr>
          <p:cNvPr id="19461" name="Rectangle 5"/>
          <p:cNvSpPr>
            <a:spLocks noChangeArrowheads="1"/>
          </p:cNvSpPr>
          <p:nvPr/>
        </p:nvSpPr>
        <p:spPr bwMode="auto">
          <a:xfrm>
            <a:off x="4427984" y="5918763"/>
            <a:ext cx="4487416"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r" eaLnBrk="1" hangingPunct="1">
              <a:lnSpc>
                <a:spcPct val="80000"/>
              </a:lnSpc>
              <a:buFontTx/>
              <a:buNone/>
            </a:pPr>
            <a:r>
              <a:rPr lang="en-US" altLang="en-US" sz="900" i="1">
                <a:solidFill>
                  <a:srgbClr val="BFBFBF"/>
                </a:solidFill>
                <a:latin typeface="Kozuka Mincho Pro R" pitchFamily="18" charset="-128"/>
              </a:rPr>
              <a:t>Adapted from Cordelia Anderson via Tabachnick, J. (2010). Making a Difference: Your role in preventing sexual violence on campus. NSRVC.org/saam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9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91">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ight Arrow 2"/>
          <p:cNvSpPr/>
          <p:nvPr/>
        </p:nvSpPr>
        <p:spPr>
          <a:xfrm>
            <a:off x="3609975" y="2901950"/>
            <a:ext cx="2057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0483" name="TextBox 4"/>
          <p:cNvSpPr txBox="1">
            <a:spLocks noChangeArrowheads="1"/>
          </p:cNvSpPr>
          <p:nvPr/>
        </p:nvSpPr>
        <p:spPr bwMode="auto">
          <a:xfrm>
            <a:off x="4284663" y="2133600"/>
            <a:ext cx="4984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4400"/>
              <a:t>?</a:t>
            </a:r>
          </a:p>
        </p:txBody>
      </p:sp>
      <p:sp>
        <p:nvSpPr>
          <p:cNvPr id="20484" name="TextBox 6"/>
          <p:cNvSpPr txBox="1">
            <a:spLocks noChangeArrowheads="1"/>
          </p:cNvSpPr>
          <p:nvPr/>
        </p:nvSpPr>
        <p:spPr bwMode="auto">
          <a:xfrm>
            <a:off x="1331913" y="836613"/>
            <a:ext cx="3917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a:t>How can we help to alter behaviour?</a:t>
            </a:r>
          </a:p>
        </p:txBody>
      </p:sp>
      <p:pic>
        <p:nvPicPr>
          <p:cNvPr id="20485" name="Picture 7" descr="redpers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465388"/>
            <a:ext cx="109061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3"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465388"/>
            <a:ext cx="9874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ular Callout 1"/>
          <p:cNvSpPr/>
          <p:nvPr/>
        </p:nvSpPr>
        <p:spPr>
          <a:xfrm>
            <a:off x="2286000" y="3276600"/>
            <a:ext cx="979488" cy="854075"/>
          </a:xfrm>
          <a:prstGeom prst="wedgeRoundRectCallout">
            <a:avLst>
              <a:gd name="adj1" fmla="val -37041"/>
              <a:gd name="adj2" fmla="val 655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smtClean="0">
                <a:latin typeface="Calibri" pitchFamily="-65" charset="0"/>
              </a:rPr>
              <a:t>Don’t be an arse</a:t>
            </a:r>
          </a:p>
        </p:txBody>
      </p:sp>
      <p:sp>
        <p:nvSpPr>
          <p:cNvPr id="4" name="Rounded Rectangular Callout 3"/>
          <p:cNvSpPr/>
          <p:nvPr/>
        </p:nvSpPr>
        <p:spPr>
          <a:xfrm>
            <a:off x="4953000" y="228600"/>
            <a:ext cx="914400" cy="687388"/>
          </a:xfrm>
          <a:prstGeom prst="wedgeRoundRectCallout">
            <a:avLst>
              <a:gd name="adj1" fmla="val -39160"/>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a:solidFill>
                  <a:schemeClr val="tx1"/>
                </a:solidFill>
                <a:ea typeface="Arial" pitchFamily="-84" charset="0"/>
                <a:cs typeface="Arial" pitchFamily="-84" charset="0"/>
              </a:rPr>
              <a:t>Not okay</a:t>
            </a:r>
          </a:p>
        </p:txBody>
      </p:sp>
      <p:sp>
        <p:nvSpPr>
          <p:cNvPr id="5" name="Rounded Rectangular Callout 4"/>
          <p:cNvSpPr/>
          <p:nvPr/>
        </p:nvSpPr>
        <p:spPr>
          <a:xfrm>
            <a:off x="7162800" y="2895600"/>
            <a:ext cx="1600200" cy="1069975"/>
          </a:xfrm>
          <a:prstGeom prst="wedgeRoundRectCallout">
            <a:avLst>
              <a:gd name="adj1" fmla="val -39160"/>
              <a:gd name="adj2" fmla="val 826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This is making me uncomfortable</a:t>
            </a:r>
          </a:p>
        </p:txBody>
      </p:sp>
      <p:pic>
        <p:nvPicPr>
          <p:cNvPr id="21509" name="Picture 17" descr="redpers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133600"/>
            <a:ext cx="13716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0" name="Group 22"/>
          <p:cNvGrpSpPr>
            <a:grpSpLocks/>
          </p:cNvGrpSpPr>
          <p:nvPr/>
        </p:nvGrpSpPr>
        <p:grpSpPr bwMode="auto">
          <a:xfrm>
            <a:off x="5943600" y="609600"/>
            <a:ext cx="2438400" cy="1973263"/>
            <a:chOff x="1600200" y="0"/>
            <a:chExt cx="2438400" cy="1973766"/>
          </a:xfrm>
        </p:grpSpPr>
        <p:sp>
          <p:nvSpPr>
            <p:cNvPr id="3" name="Rounded Rectangular Callout 2"/>
            <p:cNvSpPr/>
            <p:nvPr/>
          </p:nvSpPr>
          <p:spPr>
            <a:xfrm>
              <a:off x="2667000" y="0"/>
              <a:ext cx="1371600" cy="838414"/>
            </a:xfrm>
            <a:prstGeom prst="wedgeRoundRectCallout">
              <a:avLst>
                <a:gd name="adj1" fmla="val -35301"/>
                <a:gd name="adj2" fmla="val 694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smtClean="0">
                  <a:latin typeface="Calibri" pitchFamily="-65" charset="0"/>
                </a:rPr>
                <a:t>You’re better that that</a:t>
              </a:r>
            </a:p>
          </p:txBody>
        </p:sp>
        <p:pic>
          <p:nvPicPr>
            <p:cNvPr id="21518" name="Picture 18"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
              <a:ext cx="1295400" cy="151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11" name="Picture 19"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4800"/>
            <a:ext cx="12954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0"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86200"/>
            <a:ext cx="12954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1"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038600"/>
            <a:ext cx="12954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4" name="Group 23"/>
          <p:cNvGrpSpPr>
            <a:grpSpLocks/>
          </p:cNvGrpSpPr>
          <p:nvPr/>
        </p:nvGrpSpPr>
        <p:grpSpPr bwMode="auto">
          <a:xfrm>
            <a:off x="762000" y="381000"/>
            <a:ext cx="2209800" cy="1820863"/>
            <a:chOff x="1600200" y="152400"/>
            <a:chExt cx="2209800" cy="1821366"/>
          </a:xfrm>
        </p:grpSpPr>
        <p:sp>
          <p:nvSpPr>
            <p:cNvPr id="25" name="Rounded Rectangular Callout 24"/>
            <p:cNvSpPr/>
            <p:nvPr/>
          </p:nvSpPr>
          <p:spPr>
            <a:xfrm>
              <a:off x="2895600" y="152400"/>
              <a:ext cx="914400" cy="763799"/>
            </a:xfrm>
            <a:prstGeom prst="wedgeRoundRectCallout">
              <a:avLst>
                <a:gd name="adj1" fmla="val -35301"/>
                <a:gd name="adj2" fmla="val 694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chemeClr val="tx1"/>
                  </a:solidFill>
                  <a:ea typeface="Arial" pitchFamily="-84" charset="0"/>
                  <a:cs typeface="Arial" pitchFamily="-84" charset="0"/>
                </a:rPr>
                <a:t>Not cool</a:t>
              </a:r>
            </a:p>
          </p:txBody>
        </p:sp>
        <p:pic>
          <p:nvPicPr>
            <p:cNvPr id="21516" name="Picture 25" descr="greenper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
              <a:ext cx="1295400" cy="151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lid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C81AA4CF1F5348BEEA191F41E8E156" ma:contentTypeVersion="0" ma:contentTypeDescription="Create a new document." ma:contentTypeScope="" ma:versionID="0462e522b336f4fe4c270925321c7f6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9501D32-C5A4-4A71-AD8B-FECA697E89BA}"/>
</file>

<file path=customXml/itemProps2.xml><?xml version="1.0" encoding="utf-8"?>
<ds:datastoreItem xmlns:ds="http://schemas.openxmlformats.org/officeDocument/2006/customXml" ds:itemID="{2DBFEE9E-7C04-4237-BA0D-6CD5D61B887E}"/>
</file>

<file path=customXml/itemProps3.xml><?xml version="1.0" encoding="utf-8"?>
<ds:datastoreItem xmlns:ds="http://schemas.openxmlformats.org/officeDocument/2006/customXml" ds:itemID="{608CF9D6-4FDA-4B19-863C-45D66BACC8BB}"/>
</file>

<file path=docProps/app.xml><?xml version="1.0" encoding="utf-8"?>
<Properties xmlns="http://schemas.openxmlformats.org/officeDocument/2006/extended-properties" xmlns:vt="http://schemas.openxmlformats.org/officeDocument/2006/docPropsVTypes">
  <Template/>
  <TotalTime>7916</TotalTime>
  <Words>1419</Words>
  <Application>Microsoft Office PowerPoint</Application>
  <PresentationFormat>On-screen Show (4:3)</PresentationFormat>
  <Paragraphs>164</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Slide Option 1</vt:lpstr>
      <vt:lpstr>     </vt:lpstr>
      <vt:lpstr>     Session Two Healthy, Positive Social Norms</vt:lpstr>
      <vt:lpstr>Some ground rules</vt:lpstr>
      <vt:lpstr>PowerPoint Presentation</vt:lpstr>
      <vt:lpstr>PowerPoint Presentation</vt:lpstr>
      <vt:lpstr>PowerPoint Presentation</vt:lpstr>
      <vt:lpstr>Range of Behaviours</vt:lpstr>
      <vt:lpstr>PowerPoint Presentation</vt:lpstr>
      <vt:lpstr>PowerPoint Presentation</vt:lpstr>
      <vt:lpstr>A student’s personal experience</vt:lpstr>
      <vt:lpstr>Do you empathise?  If this had happened to…</vt:lpstr>
      <vt:lpstr>PowerPoint Presentation</vt:lpstr>
      <vt:lpstr>A student’s personal experience</vt:lpstr>
      <vt:lpstr>PowerPoint Presentation</vt:lpstr>
      <vt:lpstr>“Lad Culture”?</vt:lpstr>
      <vt:lpstr>PowerPoint Presentation</vt:lpstr>
      <vt:lpstr>Being a “lad”</vt:lpstr>
      <vt:lpstr>PowerPoint Presentation</vt:lpstr>
      <vt:lpstr>“We are Man”</vt:lpstr>
      <vt:lpstr>“But what’s the problem with a bit of harmless banter?  It’s only a joke”</vt:lpstr>
      <vt:lpstr>PowerPoint Presentation</vt:lpstr>
      <vt:lpstr>PowerPoint Presentation</vt:lpstr>
      <vt:lpstr>PowerPoint Presentation</vt:lpstr>
      <vt:lpstr>Being a Man?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the West of England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INTERVENTION INITIATIVE  SESSION TWO</dc:title>
  <dc:creator>Intervention Initiative</dc:creator>
  <cp:lastModifiedBy>Kat Corbett</cp:lastModifiedBy>
  <cp:revision>80</cp:revision>
  <dcterms:created xsi:type="dcterms:W3CDTF">2014-06-03T11:20:12Z</dcterms:created>
  <dcterms:modified xsi:type="dcterms:W3CDTF">2016-07-21T14:22:14Z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0x0101006BC81AA4CF1F5348BEEA191F41E8E156</vt:lpwstr>
  </property>
</Properties>
</file>