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39" r:id="rId5"/>
    <p:sldMasterId id="2147484873" r:id="rId6"/>
  </p:sldMasterIdLst>
  <p:notesMasterIdLst>
    <p:notesMasterId r:id="rId51"/>
  </p:notesMasterIdLst>
  <p:handoutMasterIdLst>
    <p:handoutMasterId r:id="rId52"/>
  </p:handoutMasterIdLst>
  <p:sldIdLst>
    <p:sldId id="256" r:id="rId7"/>
    <p:sldId id="323" r:id="rId8"/>
    <p:sldId id="326" r:id="rId9"/>
    <p:sldId id="258" r:id="rId10"/>
    <p:sldId id="325" r:id="rId11"/>
    <p:sldId id="259" r:id="rId12"/>
    <p:sldId id="260" r:id="rId13"/>
    <p:sldId id="261" r:id="rId14"/>
    <p:sldId id="262" r:id="rId15"/>
    <p:sldId id="313" r:id="rId16"/>
    <p:sldId id="263" r:id="rId17"/>
    <p:sldId id="264" r:id="rId18"/>
    <p:sldId id="265" r:id="rId19"/>
    <p:sldId id="327" r:id="rId20"/>
    <p:sldId id="329" r:id="rId21"/>
    <p:sldId id="290" r:id="rId22"/>
    <p:sldId id="328" r:id="rId23"/>
    <p:sldId id="266" r:id="rId24"/>
    <p:sldId id="267" r:id="rId25"/>
    <p:sldId id="330" r:id="rId26"/>
    <p:sldId id="296" r:id="rId27"/>
    <p:sldId id="269" r:id="rId28"/>
    <p:sldId id="319" r:id="rId29"/>
    <p:sldId id="322" r:id="rId30"/>
    <p:sldId id="292" r:id="rId31"/>
    <p:sldId id="272" r:id="rId32"/>
    <p:sldId id="331" r:id="rId33"/>
    <p:sldId id="273" r:id="rId34"/>
    <p:sldId id="274" r:id="rId35"/>
    <p:sldId id="275" r:id="rId36"/>
    <p:sldId id="276" r:id="rId37"/>
    <p:sldId id="320" r:id="rId38"/>
    <p:sldId id="321" r:id="rId39"/>
    <p:sldId id="314" r:id="rId40"/>
    <p:sldId id="309" r:id="rId41"/>
    <p:sldId id="283" r:id="rId42"/>
    <p:sldId id="297" r:id="rId43"/>
    <p:sldId id="306" r:id="rId44"/>
    <p:sldId id="308" r:id="rId45"/>
    <p:sldId id="311" r:id="rId46"/>
    <p:sldId id="316" r:id="rId47"/>
    <p:sldId id="315" r:id="rId48"/>
    <p:sldId id="299" r:id="rId49"/>
    <p:sldId id="324" r:id="rId5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>
      <p:cViewPr>
        <p:scale>
          <a:sx n="40" d="100"/>
          <a:sy n="40" d="100"/>
        </p:scale>
        <p:origin x="-3714" y="-1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500DC-5498-4FA1-A2B4-285491FC89A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8583F8-F14B-4C98-8F9D-51C4B1DC67C3}">
      <dgm:prSet phldrT="[Text]"/>
      <dgm:spPr/>
      <dgm:t>
        <a:bodyPr/>
        <a:lstStyle/>
        <a:p>
          <a:r>
            <a:rPr lang="en-GB" dirty="0" smtClean="0"/>
            <a:t>3. Feel responsible for dealing with it</a:t>
          </a:r>
          <a:endParaRPr lang="en-GB" dirty="0"/>
        </a:p>
      </dgm:t>
    </dgm:pt>
    <dgm:pt modelId="{74B058FA-9C03-4746-82B9-F53DFD19F8D0}" type="parTrans" cxnId="{B93B2801-9484-4512-A114-F340280B960A}">
      <dgm:prSet/>
      <dgm:spPr/>
      <dgm:t>
        <a:bodyPr/>
        <a:lstStyle/>
        <a:p>
          <a:endParaRPr lang="en-GB"/>
        </a:p>
      </dgm:t>
    </dgm:pt>
    <dgm:pt modelId="{588DE5E1-1458-495F-9183-F8FB7371C47C}" type="sibTrans" cxnId="{B93B2801-9484-4512-A114-F340280B960A}">
      <dgm:prSet/>
      <dgm:spPr/>
      <dgm:t>
        <a:bodyPr/>
        <a:lstStyle/>
        <a:p>
          <a:endParaRPr lang="en-GB"/>
        </a:p>
      </dgm:t>
    </dgm:pt>
    <dgm:pt modelId="{120686B7-0990-46C7-B9EC-ED98B44D3803}">
      <dgm:prSet/>
      <dgm:spPr/>
      <dgm:t>
        <a:bodyPr/>
        <a:lstStyle/>
        <a:p>
          <a:r>
            <a:rPr lang="en-GB" dirty="0" smtClean="0"/>
            <a:t>2. Interpret it as a problem</a:t>
          </a:r>
          <a:endParaRPr lang="en-GB" dirty="0"/>
        </a:p>
      </dgm:t>
    </dgm:pt>
    <dgm:pt modelId="{8A86DDB5-92A3-4D5C-8718-21FE9E55D263}" type="parTrans" cxnId="{CAF08A7B-5D23-450D-AA48-B3643FC871CC}">
      <dgm:prSet/>
      <dgm:spPr/>
      <dgm:t>
        <a:bodyPr/>
        <a:lstStyle/>
        <a:p>
          <a:endParaRPr lang="en-GB"/>
        </a:p>
      </dgm:t>
    </dgm:pt>
    <dgm:pt modelId="{2E4AE4ED-203B-427D-BF45-B10DF92EDDA9}" type="sibTrans" cxnId="{CAF08A7B-5D23-450D-AA48-B3643FC871CC}">
      <dgm:prSet/>
      <dgm:spPr/>
      <dgm:t>
        <a:bodyPr/>
        <a:lstStyle/>
        <a:p>
          <a:endParaRPr lang="en-GB"/>
        </a:p>
      </dgm:t>
    </dgm:pt>
    <dgm:pt modelId="{0275C31E-3BBE-4505-BF88-5AC9C7BB95ED}">
      <dgm:prSet/>
      <dgm:spPr/>
      <dgm:t>
        <a:bodyPr/>
        <a:lstStyle/>
        <a:p>
          <a:r>
            <a:rPr lang="en-US" altLang="en-US" dirty="0" smtClean="0"/>
            <a:t>1. Notice the event</a:t>
          </a:r>
        </a:p>
      </dgm:t>
    </dgm:pt>
    <dgm:pt modelId="{7A25FDB0-BC89-4E05-A207-F09ACDC0C922}" type="parTrans" cxnId="{394B0EA2-8ABD-4D09-AC48-7568C3130A22}">
      <dgm:prSet/>
      <dgm:spPr/>
      <dgm:t>
        <a:bodyPr/>
        <a:lstStyle/>
        <a:p>
          <a:endParaRPr lang="en-GB"/>
        </a:p>
      </dgm:t>
    </dgm:pt>
    <dgm:pt modelId="{D655643E-F02F-43C3-AE9E-BC0F5423B2FB}" type="sibTrans" cxnId="{394B0EA2-8ABD-4D09-AC48-7568C3130A22}">
      <dgm:prSet/>
      <dgm:spPr/>
      <dgm:t>
        <a:bodyPr/>
        <a:lstStyle/>
        <a:p>
          <a:endParaRPr lang="en-GB"/>
        </a:p>
      </dgm:t>
    </dgm:pt>
    <dgm:pt modelId="{9B89C1A7-5F31-4CD5-BA07-6481DE1DE4C2}">
      <dgm:prSet/>
      <dgm:spPr/>
      <dgm:t>
        <a:bodyPr/>
        <a:lstStyle/>
        <a:p>
          <a:r>
            <a:rPr lang="en-GB" dirty="0" smtClean="0"/>
            <a:t>4. Possess necessary skills to act</a:t>
          </a:r>
          <a:endParaRPr lang="en-GB" dirty="0"/>
        </a:p>
      </dgm:t>
    </dgm:pt>
    <dgm:pt modelId="{96CCBA69-7D7C-400D-BA4B-8152ACC52146}" type="parTrans" cxnId="{86DF5A37-AAFE-48C1-83A1-5B3A5429EC51}">
      <dgm:prSet/>
      <dgm:spPr/>
      <dgm:t>
        <a:bodyPr/>
        <a:lstStyle/>
        <a:p>
          <a:endParaRPr lang="en-GB"/>
        </a:p>
      </dgm:t>
    </dgm:pt>
    <dgm:pt modelId="{1F094DAD-C808-4938-B4E5-B04327953968}" type="sibTrans" cxnId="{86DF5A37-AAFE-48C1-83A1-5B3A5429EC51}">
      <dgm:prSet/>
      <dgm:spPr/>
      <dgm:t>
        <a:bodyPr/>
        <a:lstStyle/>
        <a:p>
          <a:endParaRPr lang="en-GB"/>
        </a:p>
      </dgm:t>
    </dgm:pt>
    <dgm:pt modelId="{E8F2E507-E8B4-41D3-B494-385A8B0B1829}" type="pres">
      <dgm:prSet presAssocID="{DA8500DC-5498-4FA1-A2B4-285491FC89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602E5A9-7EF4-402B-BA5D-FEE8DE7E4DB8}" type="pres">
      <dgm:prSet presAssocID="{DA8500DC-5498-4FA1-A2B4-285491FC89AA}" presName="dummyMaxCanvas" presStyleCnt="0">
        <dgm:presLayoutVars/>
      </dgm:prSet>
      <dgm:spPr/>
    </dgm:pt>
    <dgm:pt modelId="{9F4B0E64-D3E8-4050-99A7-49132DAA22E6}" type="pres">
      <dgm:prSet presAssocID="{DA8500DC-5498-4FA1-A2B4-285491FC89A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DFD6B6-9BCE-4A40-99D6-35EF1BCE8519}" type="pres">
      <dgm:prSet presAssocID="{DA8500DC-5498-4FA1-A2B4-285491FC89A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6D2B86-A24A-4948-9385-024311F44200}" type="pres">
      <dgm:prSet presAssocID="{DA8500DC-5498-4FA1-A2B4-285491FC89AA}" presName="FourNodes_3" presStyleLbl="node1" presStyleIdx="2" presStyleCnt="4" custLinFactNeighborX="-62" custLinFactNeighborY="-20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6B8C97-D49D-44DB-A54F-E932884AABA6}" type="pres">
      <dgm:prSet presAssocID="{DA8500DC-5498-4FA1-A2B4-285491FC89A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49F40F-B0F2-47F0-977A-8C583808BCA3}" type="pres">
      <dgm:prSet presAssocID="{DA8500DC-5498-4FA1-A2B4-285491FC89A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E0C784-D869-4164-8EDF-91B26CA6EBA4}" type="pres">
      <dgm:prSet presAssocID="{DA8500DC-5498-4FA1-A2B4-285491FC89A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075C58-6D81-4DA7-948F-6EE2832529B3}" type="pres">
      <dgm:prSet presAssocID="{DA8500DC-5498-4FA1-A2B4-285491FC89A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A8D1DE-DD11-42AA-A3BB-FF75CF40ECAD}" type="pres">
      <dgm:prSet presAssocID="{DA8500DC-5498-4FA1-A2B4-285491FC89A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83F295-6085-4D7D-BAD2-C9FEC3012A97}" type="pres">
      <dgm:prSet presAssocID="{DA8500DC-5498-4FA1-A2B4-285491FC89A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44751D-52CD-4EE5-94C3-0D1B8A08B6C5}" type="pres">
      <dgm:prSet presAssocID="{DA8500DC-5498-4FA1-A2B4-285491FC89A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167252-EC87-49ED-89C6-D35EACE4C98E}" type="pres">
      <dgm:prSet presAssocID="{DA8500DC-5498-4FA1-A2B4-285491FC89A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3363BF-4907-6040-BAD9-E3554A6B38BD}" type="presOf" srcId="{DF8583F8-F14B-4C98-8F9D-51C4B1DC67C3}" destId="{7D6D2B86-A24A-4948-9385-024311F44200}" srcOrd="0" destOrd="0" presId="urn:microsoft.com/office/officeart/2005/8/layout/vProcess5"/>
    <dgm:cxn modelId="{AD550CD1-3BAA-EF41-AE3E-5245AEE21B62}" type="presOf" srcId="{120686B7-0990-46C7-B9EC-ED98B44D3803}" destId="{7983F295-6085-4D7D-BAD2-C9FEC3012A97}" srcOrd="1" destOrd="0" presId="urn:microsoft.com/office/officeart/2005/8/layout/vProcess5"/>
    <dgm:cxn modelId="{CEB8D83D-13E7-DF49-8B81-35995F26F9AE}" type="presOf" srcId="{DF8583F8-F14B-4C98-8F9D-51C4B1DC67C3}" destId="{3744751D-52CD-4EE5-94C3-0D1B8A08B6C5}" srcOrd="1" destOrd="0" presId="urn:microsoft.com/office/officeart/2005/8/layout/vProcess5"/>
    <dgm:cxn modelId="{CAF08A7B-5D23-450D-AA48-B3643FC871CC}" srcId="{DA8500DC-5498-4FA1-A2B4-285491FC89AA}" destId="{120686B7-0990-46C7-B9EC-ED98B44D3803}" srcOrd="1" destOrd="0" parTransId="{8A86DDB5-92A3-4D5C-8718-21FE9E55D263}" sibTransId="{2E4AE4ED-203B-427D-BF45-B10DF92EDDA9}"/>
    <dgm:cxn modelId="{A9192604-5B06-E741-B158-7C7592ED360B}" type="presOf" srcId="{9B89C1A7-5F31-4CD5-BA07-6481DE1DE4C2}" destId="{476B8C97-D49D-44DB-A54F-E932884AABA6}" srcOrd="0" destOrd="0" presId="urn:microsoft.com/office/officeart/2005/8/layout/vProcess5"/>
    <dgm:cxn modelId="{B93B2801-9484-4512-A114-F340280B960A}" srcId="{DA8500DC-5498-4FA1-A2B4-285491FC89AA}" destId="{DF8583F8-F14B-4C98-8F9D-51C4B1DC67C3}" srcOrd="2" destOrd="0" parTransId="{74B058FA-9C03-4746-82B9-F53DFD19F8D0}" sibTransId="{588DE5E1-1458-495F-9183-F8FB7371C47C}"/>
    <dgm:cxn modelId="{1A312710-360F-1F47-9E65-B00CAA9F3314}" type="presOf" srcId="{2E4AE4ED-203B-427D-BF45-B10DF92EDDA9}" destId="{B5E0C784-D869-4164-8EDF-91B26CA6EBA4}" srcOrd="0" destOrd="0" presId="urn:microsoft.com/office/officeart/2005/8/layout/vProcess5"/>
    <dgm:cxn modelId="{6C75E50B-754A-9541-8146-7A82D5E923A1}" type="presOf" srcId="{D655643E-F02F-43C3-AE9E-BC0F5423B2FB}" destId="{6549F40F-B0F2-47F0-977A-8C583808BCA3}" srcOrd="0" destOrd="0" presId="urn:microsoft.com/office/officeart/2005/8/layout/vProcess5"/>
    <dgm:cxn modelId="{394B0EA2-8ABD-4D09-AC48-7568C3130A22}" srcId="{DA8500DC-5498-4FA1-A2B4-285491FC89AA}" destId="{0275C31E-3BBE-4505-BF88-5AC9C7BB95ED}" srcOrd="0" destOrd="0" parTransId="{7A25FDB0-BC89-4E05-A207-F09ACDC0C922}" sibTransId="{D655643E-F02F-43C3-AE9E-BC0F5423B2FB}"/>
    <dgm:cxn modelId="{C8EF7BB5-3D5D-324F-B67C-CD597FBF5111}" type="presOf" srcId="{9B89C1A7-5F31-4CD5-BA07-6481DE1DE4C2}" destId="{EA167252-EC87-49ED-89C6-D35EACE4C98E}" srcOrd="1" destOrd="0" presId="urn:microsoft.com/office/officeart/2005/8/layout/vProcess5"/>
    <dgm:cxn modelId="{0248E5A9-87C4-3E44-8836-BBEC21A5FA42}" type="presOf" srcId="{588DE5E1-1458-495F-9183-F8FB7371C47C}" destId="{3A075C58-6D81-4DA7-948F-6EE2832529B3}" srcOrd="0" destOrd="0" presId="urn:microsoft.com/office/officeart/2005/8/layout/vProcess5"/>
    <dgm:cxn modelId="{EDFF0309-000D-3145-BFB5-E89F2E411837}" type="presOf" srcId="{0275C31E-3BBE-4505-BF88-5AC9C7BB95ED}" destId="{BDA8D1DE-DD11-42AA-A3BB-FF75CF40ECAD}" srcOrd="1" destOrd="0" presId="urn:microsoft.com/office/officeart/2005/8/layout/vProcess5"/>
    <dgm:cxn modelId="{E4210AEE-EFBE-5E45-805B-4089BBCAF430}" type="presOf" srcId="{DA8500DC-5498-4FA1-A2B4-285491FC89AA}" destId="{E8F2E507-E8B4-41D3-B494-385A8B0B1829}" srcOrd="0" destOrd="0" presId="urn:microsoft.com/office/officeart/2005/8/layout/vProcess5"/>
    <dgm:cxn modelId="{A811130D-996D-EA4E-9E11-B37A36CA1934}" type="presOf" srcId="{120686B7-0990-46C7-B9EC-ED98B44D3803}" destId="{01DFD6B6-9BCE-4A40-99D6-35EF1BCE8519}" srcOrd="0" destOrd="0" presId="urn:microsoft.com/office/officeart/2005/8/layout/vProcess5"/>
    <dgm:cxn modelId="{86DF5A37-AAFE-48C1-83A1-5B3A5429EC51}" srcId="{DA8500DC-5498-4FA1-A2B4-285491FC89AA}" destId="{9B89C1A7-5F31-4CD5-BA07-6481DE1DE4C2}" srcOrd="3" destOrd="0" parTransId="{96CCBA69-7D7C-400D-BA4B-8152ACC52146}" sibTransId="{1F094DAD-C808-4938-B4E5-B04327953968}"/>
    <dgm:cxn modelId="{786519AC-5047-F040-8EBD-FF190D387CB5}" type="presOf" srcId="{0275C31E-3BBE-4505-BF88-5AC9C7BB95ED}" destId="{9F4B0E64-D3E8-4050-99A7-49132DAA22E6}" srcOrd="0" destOrd="0" presId="urn:microsoft.com/office/officeart/2005/8/layout/vProcess5"/>
    <dgm:cxn modelId="{74F97DDF-9D43-4442-B78A-D331673F47F7}" type="presParOf" srcId="{E8F2E507-E8B4-41D3-B494-385A8B0B1829}" destId="{0602E5A9-7EF4-402B-BA5D-FEE8DE7E4DB8}" srcOrd="0" destOrd="0" presId="urn:microsoft.com/office/officeart/2005/8/layout/vProcess5"/>
    <dgm:cxn modelId="{687683BD-E572-E746-9BB9-793A198D1AE7}" type="presParOf" srcId="{E8F2E507-E8B4-41D3-B494-385A8B0B1829}" destId="{9F4B0E64-D3E8-4050-99A7-49132DAA22E6}" srcOrd="1" destOrd="0" presId="urn:microsoft.com/office/officeart/2005/8/layout/vProcess5"/>
    <dgm:cxn modelId="{DFE23CB1-979D-4143-82A8-74C19F2006EB}" type="presParOf" srcId="{E8F2E507-E8B4-41D3-B494-385A8B0B1829}" destId="{01DFD6B6-9BCE-4A40-99D6-35EF1BCE8519}" srcOrd="2" destOrd="0" presId="urn:microsoft.com/office/officeart/2005/8/layout/vProcess5"/>
    <dgm:cxn modelId="{765E812C-586D-4948-B412-298FB196D3EB}" type="presParOf" srcId="{E8F2E507-E8B4-41D3-B494-385A8B0B1829}" destId="{7D6D2B86-A24A-4948-9385-024311F44200}" srcOrd="3" destOrd="0" presId="urn:microsoft.com/office/officeart/2005/8/layout/vProcess5"/>
    <dgm:cxn modelId="{2AA44A55-9AC9-B946-ABC1-008BD5277BE1}" type="presParOf" srcId="{E8F2E507-E8B4-41D3-B494-385A8B0B1829}" destId="{476B8C97-D49D-44DB-A54F-E932884AABA6}" srcOrd="4" destOrd="0" presId="urn:microsoft.com/office/officeart/2005/8/layout/vProcess5"/>
    <dgm:cxn modelId="{78FAF479-4E1C-2A46-8DE1-8BA75AEB6ED8}" type="presParOf" srcId="{E8F2E507-E8B4-41D3-B494-385A8B0B1829}" destId="{6549F40F-B0F2-47F0-977A-8C583808BCA3}" srcOrd="5" destOrd="0" presId="urn:microsoft.com/office/officeart/2005/8/layout/vProcess5"/>
    <dgm:cxn modelId="{4EF866D8-5903-4545-9D4D-B4CC5275E90C}" type="presParOf" srcId="{E8F2E507-E8B4-41D3-B494-385A8B0B1829}" destId="{B5E0C784-D869-4164-8EDF-91B26CA6EBA4}" srcOrd="6" destOrd="0" presId="urn:microsoft.com/office/officeart/2005/8/layout/vProcess5"/>
    <dgm:cxn modelId="{0B9323E0-3020-B942-BD8F-05F769959490}" type="presParOf" srcId="{E8F2E507-E8B4-41D3-B494-385A8B0B1829}" destId="{3A075C58-6D81-4DA7-948F-6EE2832529B3}" srcOrd="7" destOrd="0" presId="urn:microsoft.com/office/officeart/2005/8/layout/vProcess5"/>
    <dgm:cxn modelId="{08F59837-C39B-A14A-BF96-19E07660B609}" type="presParOf" srcId="{E8F2E507-E8B4-41D3-B494-385A8B0B1829}" destId="{BDA8D1DE-DD11-42AA-A3BB-FF75CF40ECAD}" srcOrd="8" destOrd="0" presId="urn:microsoft.com/office/officeart/2005/8/layout/vProcess5"/>
    <dgm:cxn modelId="{EE405947-C587-454D-B43A-408149C52029}" type="presParOf" srcId="{E8F2E507-E8B4-41D3-B494-385A8B0B1829}" destId="{7983F295-6085-4D7D-BAD2-C9FEC3012A97}" srcOrd="9" destOrd="0" presId="urn:microsoft.com/office/officeart/2005/8/layout/vProcess5"/>
    <dgm:cxn modelId="{7B7AB2AD-4205-EA4C-9B4D-716C4618A6BE}" type="presParOf" srcId="{E8F2E507-E8B4-41D3-B494-385A8B0B1829}" destId="{3744751D-52CD-4EE5-94C3-0D1B8A08B6C5}" srcOrd="10" destOrd="0" presId="urn:microsoft.com/office/officeart/2005/8/layout/vProcess5"/>
    <dgm:cxn modelId="{D6657208-A786-3045-B087-09BDE6CD7712}" type="presParOf" srcId="{E8F2E507-E8B4-41D3-B494-385A8B0B1829}" destId="{EA167252-EC87-49ED-89C6-D35EACE4C98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01B1D2-598C-49BC-B2B5-2A84B0DE7A9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7CE6CA-0555-439C-83A5-3D0742BECAF0}">
      <dgm:prSet phldrT="[Text]"/>
      <dgm:spPr/>
      <dgm:t>
        <a:bodyPr/>
        <a:lstStyle/>
        <a:p>
          <a:r>
            <a:rPr lang="en-GB" dirty="0" smtClean="0"/>
            <a:t>Belief in rape myths</a:t>
          </a:r>
          <a:endParaRPr lang="en-GB" dirty="0"/>
        </a:p>
      </dgm:t>
    </dgm:pt>
    <dgm:pt modelId="{374BC0CA-2427-4E58-8013-CB9EFBECC42D}" type="parTrans" cxnId="{19B0D7D7-B1A5-464B-B776-C616B0628778}">
      <dgm:prSet/>
      <dgm:spPr/>
      <dgm:t>
        <a:bodyPr/>
        <a:lstStyle/>
        <a:p>
          <a:endParaRPr lang="en-GB"/>
        </a:p>
      </dgm:t>
    </dgm:pt>
    <dgm:pt modelId="{46458F05-085E-4FE4-90A1-676E3E5D3653}" type="sibTrans" cxnId="{19B0D7D7-B1A5-464B-B776-C616B0628778}">
      <dgm:prSet/>
      <dgm:spPr/>
      <dgm:t>
        <a:bodyPr/>
        <a:lstStyle/>
        <a:p>
          <a:endParaRPr lang="en-GB"/>
        </a:p>
      </dgm:t>
    </dgm:pt>
    <dgm:pt modelId="{56510D54-4C38-4ABC-B22A-0BC3D7444B3E}">
      <dgm:prSet phldrT="[Text]"/>
      <dgm:spPr/>
      <dgm:t>
        <a:bodyPr/>
        <a:lstStyle/>
        <a:p>
          <a:r>
            <a:rPr lang="en-GB" dirty="0" smtClean="0"/>
            <a:t>College Men </a:t>
          </a:r>
          <a:r>
            <a:rPr lang="en-GB" i="1" dirty="0" smtClean="0"/>
            <a:t>under</a:t>
          </a:r>
          <a:r>
            <a:rPr lang="en-GB" dirty="0" smtClean="0"/>
            <a:t>estimate other men’s</a:t>
          </a:r>
          <a:endParaRPr lang="en-GB" dirty="0"/>
        </a:p>
      </dgm:t>
    </dgm:pt>
    <dgm:pt modelId="{FCE52C29-472E-40F5-A371-8755F8BE629B}" type="parTrans" cxnId="{E0CD19C4-EDFC-4DED-9DA2-68C1D484DDE3}">
      <dgm:prSet/>
      <dgm:spPr/>
      <dgm:t>
        <a:bodyPr/>
        <a:lstStyle/>
        <a:p>
          <a:endParaRPr lang="en-GB"/>
        </a:p>
      </dgm:t>
    </dgm:pt>
    <dgm:pt modelId="{154B1705-45B4-4DA7-9D4F-402337D340A2}" type="sibTrans" cxnId="{E0CD19C4-EDFC-4DED-9DA2-68C1D484DDE3}">
      <dgm:prSet/>
      <dgm:spPr/>
      <dgm:t>
        <a:bodyPr/>
        <a:lstStyle/>
        <a:p>
          <a:endParaRPr lang="en-GB"/>
        </a:p>
      </dgm:t>
    </dgm:pt>
    <dgm:pt modelId="{46B70CE1-3008-4108-AC63-504BAE06E208}">
      <dgm:prSet phldrT="[Text]"/>
      <dgm:spPr/>
      <dgm:t>
        <a:bodyPr/>
        <a:lstStyle/>
        <a:p>
          <a:r>
            <a:rPr lang="en-GB" dirty="0" smtClean="0"/>
            <a:t>Discomfort with language or behaviour that objectifies or degrades women</a:t>
          </a:r>
          <a:endParaRPr lang="en-GB" dirty="0"/>
        </a:p>
      </dgm:t>
    </dgm:pt>
    <dgm:pt modelId="{5EDC1B9B-9B8F-4318-87EF-837CB2C7BDCE}" type="parTrans" cxnId="{E4D697D7-31C7-4DD3-854E-F48AA6FB1FEB}">
      <dgm:prSet/>
      <dgm:spPr/>
      <dgm:t>
        <a:bodyPr/>
        <a:lstStyle/>
        <a:p>
          <a:endParaRPr lang="en-GB"/>
        </a:p>
      </dgm:t>
    </dgm:pt>
    <dgm:pt modelId="{8FC4495A-5A8B-45B9-8732-45CA429130E6}" type="sibTrans" cxnId="{E4D697D7-31C7-4DD3-854E-F48AA6FB1FEB}">
      <dgm:prSet/>
      <dgm:spPr/>
      <dgm:t>
        <a:bodyPr/>
        <a:lstStyle/>
        <a:p>
          <a:endParaRPr lang="en-GB"/>
        </a:p>
      </dgm:t>
    </dgm:pt>
    <dgm:pt modelId="{1ABFE96D-680B-43A0-B0D9-57AAA2F6F0D4}">
      <dgm:prSet/>
      <dgm:spPr/>
      <dgm:t>
        <a:bodyPr/>
        <a:lstStyle/>
        <a:p>
          <a:r>
            <a:rPr lang="en-GB" dirty="0" smtClean="0"/>
            <a:t>Willingness to use force to have sex</a:t>
          </a:r>
          <a:endParaRPr lang="en-GB" dirty="0"/>
        </a:p>
      </dgm:t>
    </dgm:pt>
    <dgm:pt modelId="{8E70A14D-A79D-44E4-A7A1-205D2DC24F31}" type="parTrans" cxnId="{00E4B795-77DF-4672-B5E6-3DEC3E9ED750}">
      <dgm:prSet/>
      <dgm:spPr/>
      <dgm:t>
        <a:bodyPr/>
        <a:lstStyle/>
        <a:p>
          <a:endParaRPr lang="en-GB"/>
        </a:p>
      </dgm:t>
    </dgm:pt>
    <dgm:pt modelId="{C55921A0-923C-4BA8-9E35-C4717D099813}" type="sibTrans" cxnId="{00E4B795-77DF-4672-B5E6-3DEC3E9ED750}">
      <dgm:prSet/>
      <dgm:spPr/>
      <dgm:t>
        <a:bodyPr/>
        <a:lstStyle/>
        <a:p>
          <a:endParaRPr lang="en-GB"/>
        </a:p>
      </dgm:t>
    </dgm:pt>
    <dgm:pt modelId="{C8889644-A6C5-4741-9126-837F57882E60}">
      <dgm:prSet/>
      <dgm:spPr/>
      <dgm:t>
        <a:bodyPr/>
        <a:lstStyle/>
        <a:p>
          <a:r>
            <a:rPr lang="en-GB" dirty="0" smtClean="0"/>
            <a:t>Willingness to intervene to prevent a sexual assault</a:t>
          </a:r>
          <a:endParaRPr lang="en-GB" dirty="0"/>
        </a:p>
      </dgm:t>
    </dgm:pt>
    <dgm:pt modelId="{FD40D19F-514A-4D9F-ABC2-4493DCD37E31}" type="parTrans" cxnId="{6DE1797C-B75C-4772-9949-853E493368D7}">
      <dgm:prSet/>
      <dgm:spPr/>
      <dgm:t>
        <a:bodyPr/>
        <a:lstStyle/>
        <a:p>
          <a:endParaRPr lang="en-GB"/>
        </a:p>
      </dgm:t>
    </dgm:pt>
    <dgm:pt modelId="{48113E5B-70E6-4F2A-BCD1-13FB43EFCCC2}" type="sibTrans" cxnId="{6DE1797C-B75C-4772-9949-853E493368D7}">
      <dgm:prSet/>
      <dgm:spPr/>
      <dgm:t>
        <a:bodyPr/>
        <a:lstStyle/>
        <a:p>
          <a:endParaRPr lang="en-GB"/>
        </a:p>
      </dgm:t>
    </dgm:pt>
    <dgm:pt modelId="{1B9D4C48-D00A-489F-B5D5-392B7EF53B80}">
      <dgm:prSet/>
      <dgm:spPr/>
      <dgm:t>
        <a:bodyPr/>
        <a:lstStyle/>
        <a:p>
          <a:r>
            <a:rPr lang="en-GB" dirty="0" smtClean="0"/>
            <a:t>Desire to make sure that they have consent when sexually active</a:t>
          </a:r>
          <a:endParaRPr lang="en-GB" dirty="0"/>
        </a:p>
      </dgm:t>
    </dgm:pt>
    <dgm:pt modelId="{E15B9692-6CF4-463F-9269-9FB77AB283AE}" type="parTrans" cxnId="{E24BE5D7-20A0-4566-B4C4-EE42D0537BF6}">
      <dgm:prSet/>
      <dgm:spPr/>
      <dgm:t>
        <a:bodyPr/>
        <a:lstStyle/>
        <a:p>
          <a:endParaRPr lang="en-GB"/>
        </a:p>
      </dgm:t>
    </dgm:pt>
    <dgm:pt modelId="{1A0027CE-E323-4883-8343-5E4794EBA11B}" type="sibTrans" cxnId="{E24BE5D7-20A0-4566-B4C4-EE42D0537BF6}">
      <dgm:prSet/>
      <dgm:spPr/>
      <dgm:t>
        <a:bodyPr/>
        <a:lstStyle/>
        <a:p>
          <a:endParaRPr lang="en-GB"/>
        </a:p>
      </dgm:t>
    </dgm:pt>
    <dgm:pt modelId="{23AE98FF-EC39-4187-865E-0D959BD72EC8}">
      <dgm:prSet phldrT="[Text]"/>
      <dgm:spPr/>
      <dgm:t>
        <a:bodyPr/>
        <a:lstStyle/>
        <a:p>
          <a:r>
            <a:rPr lang="en-GB" dirty="0" smtClean="0"/>
            <a:t>College Men </a:t>
          </a:r>
          <a:r>
            <a:rPr lang="en-GB" i="1" dirty="0" smtClean="0"/>
            <a:t>over</a:t>
          </a:r>
          <a:r>
            <a:rPr lang="en-GB" dirty="0" smtClean="0"/>
            <a:t>estimate other men’s</a:t>
          </a:r>
          <a:endParaRPr lang="en-GB" dirty="0"/>
        </a:p>
      </dgm:t>
    </dgm:pt>
    <dgm:pt modelId="{F4E25B0A-945F-4A4A-9933-D72AE1C74F18}" type="sibTrans" cxnId="{88E481A3-3948-40B9-A872-ED5DFC2C63E5}">
      <dgm:prSet/>
      <dgm:spPr/>
      <dgm:t>
        <a:bodyPr/>
        <a:lstStyle/>
        <a:p>
          <a:endParaRPr lang="en-GB"/>
        </a:p>
      </dgm:t>
    </dgm:pt>
    <dgm:pt modelId="{842D0FCF-0178-4C54-A5EB-AC38EC40B1E3}" type="parTrans" cxnId="{88E481A3-3948-40B9-A872-ED5DFC2C63E5}">
      <dgm:prSet/>
      <dgm:spPr/>
      <dgm:t>
        <a:bodyPr/>
        <a:lstStyle/>
        <a:p>
          <a:endParaRPr lang="en-GB"/>
        </a:p>
      </dgm:t>
    </dgm:pt>
    <dgm:pt modelId="{E48FAA3F-4562-4E7F-80C3-696F6BEFC919}" type="pres">
      <dgm:prSet presAssocID="{1201B1D2-598C-49BC-B2B5-2A84B0DE7A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E5D02C9-FCAB-4296-90D7-35914E1F5227}" type="pres">
      <dgm:prSet presAssocID="{23AE98FF-EC39-4187-865E-0D959BD72EC8}" presName="root" presStyleCnt="0"/>
      <dgm:spPr/>
    </dgm:pt>
    <dgm:pt modelId="{53DD4562-3BAF-4945-9F9F-F146505E7309}" type="pres">
      <dgm:prSet presAssocID="{23AE98FF-EC39-4187-865E-0D959BD72EC8}" presName="rootComposite" presStyleCnt="0"/>
      <dgm:spPr/>
    </dgm:pt>
    <dgm:pt modelId="{68650864-A622-4B36-8135-6D64124DD5AC}" type="pres">
      <dgm:prSet presAssocID="{23AE98FF-EC39-4187-865E-0D959BD72EC8}" presName="rootText" presStyleLbl="node1" presStyleIdx="0" presStyleCnt="2"/>
      <dgm:spPr/>
      <dgm:t>
        <a:bodyPr/>
        <a:lstStyle/>
        <a:p>
          <a:endParaRPr lang="en-GB"/>
        </a:p>
      </dgm:t>
    </dgm:pt>
    <dgm:pt modelId="{FE424040-1733-4A2C-8B17-9A247922AEC5}" type="pres">
      <dgm:prSet presAssocID="{23AE98FF-EC39-4187-865E-0D959BD72EC8}" presName="rootConnector" presStyleLbl="node1" presStyleIdx="0" presStyleCnt="2"/>
      <dgm:spPr/>
      <dgm:t>
        <a:bodyPr/>
        <a:lstStyle/>
        <a:p>
          <a:endParaRPr lang="en-GB"/>
        </a:p>
      </dgm:t>
    </dgm:pt>
    <dgm:pt modelId="{E6A71F22-B411-4F21-8A4C-83C301F1CB6A}" type="pres">
      <dgm:prSet presAssocID="{23AE98FF-EC39-4187-865E-0D959BD72EC8}" presName="childShape" presStyleCnt="0"/>
      <dgm:spPr/>
    </dgm:pt>
    <dgm:pt modelId="{660EAEB8-7FB7-4708-A3AB-09CBAC9E81E7}" type="pres">
      <dgm:prSet presAssocID="{374BC0CA-2427-4E58-8013-CB9EFBECC42D}" presName="Name13" presStyleLbl="parChTrans1D2" presStyleIdx="0" presStyleCnt="5"/>
      <dgm:spPr/>
      <dgm:t>
        <a:bodyPr/>
        <a:lstStyle/>
        <a:p>
          <a:endParaRPr lang="en-GB"/>
        </a:p>
      </dgm:t>
    </dgm:pt>
    <dgm:pt modelId="{EC87524C-A544-4DF2-AF0E-A9BAAA2264CD}" type="pres">
      <dgm:prSet presAssocID="{6E7CE6CA-0555-439C-83A5-3D0742BECAF0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72CA7A-36E9-4D91-81F4-6B38F37FD85D}" type="pres">
      <dgm:prSet presAssocID="{8E70A14D-A79D-44E4-A7A1-205D2DC24F31}" presName="Name13" presStyleLbl="parChTrans1D2" presStyleIdx="1" presStyleCnt="5"/>
      <dgm:spPr/>
      <dgm:t>
        <a:bodyPr/>
        <a:lstStyle/>
        <a:p>
          <a:endParaRPr lang="en-GB"/>
        </a:p>
      </dgm:t>
    </dgm:pt>
    <dgm:pt modelId="{3443E317-53D4-497E-AD28-75783A0C39D7}" type="pres">
      <dgm:prSet presAssocID="{1ABFE96D-680B-43A0-B0D9-57AAA2F6F0D4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327E7C-3863-4ED5-99E7-D7B7A503B637}" type="pres">
      <dgm:prSet presAssocID="{56510D54-4C38-4ABC-B22A-0BC3D7444B3E}" presName="root" presStyleCnt="0"/>
      <dgm:spPr/>
    </dgm:pt>
    <dgm:pt modelId="{B0EA222F-4E41-4378-BF78-513C7C314428}" type="pres">
      <dgm:prSet presAssocID="{56510D54-4C38-4ABC-B22A-0BC3D7444B3E}" presName="rootComposite" presStyleCnt="0"/>
      <dgm:spPr/>
    </dgm:pt>
    <dgm:pt modelId="{1B180A88-568C-49D5-9684-C833EC8858B3}" type="pres">
      <dgm:prSet presAssocID="{56510D54-4C38-4ABC-B22A-0BC3D7444B3E}" presName="rootText" presStyleLbl="node1" presStyleIdx="1" presStyleCnt="2"/>
      <dgm:spPr/>
      <dgm:t>
        <a:bodyPr/>
        <a:lstStyle/>
        <a:p>
          <a:endParaRPr lang="en-GB"/>
        </a:p>
      </dgm:t>
    </dgm:pt>
    <dgm:pt modelId="{8623F29E-05DC-4C57-986C-2ABAFCD2EC52}" type="pres">
      <dgm:prSet presAssocID="{56510D54-4C38-4ABC-B22A-0BC3D7444B3E}" presName="rootConnector" presStyleLbl="node1" presStyleIdx="1" presStyleCnt="2"/>
      <dgm:spPr/>
      <dgm:t>
        <a:bodyPr/>
        <a:lstStyle/>
        <a:p>
          <a:endParaRPr lang="en-GB"/>
        </a:p>
      </dgm:t>
    </dgm:pt>
    <dgm:pt modelId="{2B5AE57E-6426-4439-813E-3D4A863FAB75}" type="pres">
      <dgm:prSet presAssocID="{56510D54-4C38-4ABC-B22A-0BC3D7444B3E}" presName="childShape" presStyleCnt="0"/>
      <dgm:spPr/>
    </dgm:pt>
    <dgm:pt modelId="{1EC4A552-54EC-4A57-A82B-685603F3BCCD}" type="pres">
      <dgm:prSet presAssocID="{5EDC1B9B-9B8F-4318-87EF-837CB2C7BDCE}" presName="Name13" presStyleLbl="parChTrans1D2" presStyleIdx="2" presStyleCnt="5"/>
      <dgm:spPr/>
      <dgm:t>
        <a:bodyPr/>
        <a:lstStyle/>
        <a:p>
          <a:endParaRPr lang="en-GB"/>
        </a:p>
      </dgm:t>
    </dgm:pt>
    <dgm:pt modelId="{E1ABC80F-E66E-4298-84B3-40627C2C3700}" type="pres">
      <dgm:prSet presAssocID="{46B70CE1-3008-4108-AC63-504BAE06E208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F6A788-48A7-43E8-8441-1701338BC69E}" type="pres">
      <dgm:prSet presAssocID="{FD40D19F-514A-4D9F-ABC2-4493DCD37E31}" presName="Name13" presStyleLbl="parChTrans1D2" presStyleIdx="3" presStyleCnt="5"/>
      <dgm:spPr/>
      <dgm:t>
        <a:bodyPr/>
        <a:lstStyle/>
        <a:p>
          <a:endParaRPr lang="en-GB"/>
        </a:p>
      </dgm:t>
    </dgm:pt>
    <dgm:pt modelId="{F76E43B7-266B-4DFF-9832-7C6A9D843AE0}" type="pres">
      <dgm:prSet presAssocID="{C8889644-A6C5-4741-9126-837F57882E60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14E151-1604-4B79-B34C-F87C03E93D50}" type="pres">
      <dgm:prSet presAssocID="{E15B9692-6CF4-463F-9269-9FB77AB283AE}" presName="Name13" presStyleLbl="parChTrans1D2" presStyleIdx="4" presStyleCnt="5"/>
      <dgm:spPr/>
      <dgm:t>
        <a:bodyPr/>
        <a:lstStyle/>
        <a:p>
          <a:endParaRPr lang="en-GB"/>
        </a:p>
      </dgm:t>
    </dgm:pt>
    <dgm:pt modelId="{14A8B5F4-6F84-459D-9AAE-84B64AE46493}" type="pres">
      <dgm:prSet presAssocID="{1B9D4C48-D00A-489F-B5D5-392B7EF53B80}" presName="childText" presStyleLbl="bgAcc1" presStyleIdx="4" presStyleCnt="5" custScaleY="813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EA2B09-15FE-4D54-8CF2-ED8A1578A45C}" type="presOf" srcId="{56510D54-4C38-4ABC-B22A-0BC3D7444B3E}" destId="{8623F29E-05DC-4C57-986C-2ABAFCD2EC52}" srcOrd="1" destOrd="0" presId="urn:microsoft.com/office/officeart/2005/8/layout/hierarchy3"/>
    <dgm:cxn modelId="{19B0D7D7-B1A5-464B-B776-C616B0628778}" srcId="{23AE98FF-EC39-4187-865E-0D959BD72EC8}" destId="{6E7CE6CA-0555-439C-83A5-3D0742BECAF0}" srcOrd="0" destOrd="0" parTransId="{374BC0CA-2427-4E58-8013-CB9EFBECC42D}" sibTransId="{46458F05-085E-4FE4-90A1-676E3E5D3653}"/>
    <dgm:cxn modelId="{483613B4-183F-4592-99CD-5A3E77D924D2}" type="presOf" srcId="{56510D54-4C38-4ABC-B22A-0BC3D7444B3E}" destId="{1B180A88-568C-49D5-9684-C833EC8858B3}" srcOrd="0" destOrd="0" presId="urn:microsoft.com/office/officeart/2005/8/layout/hierarchy3"/>
    <dgm:cxn modelId="{88E481A3-3948-40B9-A872-ED5DFC2C63E5}" srcId="{1201B1D2-598C-49BC-B2B5-2A84B0DE7A9A}" destId="{23AE98FF-EC39-4187-865E-0D959BD72EC8}" srcOrd="0" destOrd="0" parTransId="{842D0FCF-0178-4C54-A5EB-AC38EC40B1E3}" sibTransId="{F4E25B0A-945F-4A4A-9933-D72AE1C74F18}"/>
    <dgm:cxn modelId="{3B632E47-D67E-4176-9C87-41AC88493BD2}" type="presOf" srcId="{C8889644-A6C5-4741-9126-837F57882E60}" destId="{F76E43B7-266B-4DFF-9832-7C6A9D843AE0}" srcOrd="0" destOrd="0" presId="urn:microsoft.com/office/officeart/2005/8/layout/hierarchy3"/>
    <dgm:cxn modelId="{433396FB-68FF-449F-9499-CD637EDBBE35}" type="presOf" srcId="{FD40D19F-514A-4D9F-ABC2-4493DCD37E31}" destId="{30F6A788-48A7-43E8-8441-1701338BC69E}" srcOrd="0" destOrd="0" presId="urn:microsoft.com/office/officeart/2005/8/layout/hierarchy3"/>
    <dgm:cxn modelId="{D6BA3534-1336-4B47-BA6E-0B7DA24F12C2}" type="presOf" srcId="{1201B1D2-598C-49BC-B2B5-2A84B0DE7A9A}" destId="{E48FAA3F-4562-4E7F-80C3-696F6BEFC919}" srcOrd="0" destOrd="0" presId="urn:microsoft.com/office/officeart/2005/8/layout/hierarchy3"/>
    <dgm:cxn modelId="{E24BE5D7-20A0-4566-B4C4-EE42D0537BF6}" srcId="{56510D54-4C38-4ABC-B22A-0BC3D7444B3E}" destId="{1B9D4C48-D00A-489F-B5D5-392B7EF53B80}" srcOrd="2" destOrd="0" parTransId="{E15B9692-6CF4-463F-9269-9FB77AB283AE}" sibTransId="{1A0027CE-E323-4883-8343-5E4794EBA11B}"/>
    <dgm:cxn modelId="{C4FC2D24-ED2E-499B-B0E2-C157BAD72220}" type="presOf" srcId="{374BC0CA-2427-4E58-8013-CB9EFBECC42D}" destId="{660EAEB8-7FB7-4708-A3AB-09CBAC9E81E7}" srcOrd="0" destOrd="0" presId="urn:microsoft.com/office/officeart/2005/8/layout/hierarchy3"/>
    <dgm:cxn modelId="{C66B40F9-1CE6-4758-9167-01A2F8E03881}" type="presOf" srcId="{23AE98FF-EC39-4187-865E-0D959BD72EC8}" destId="{68650864-A622-4B36-8135-6D64124DD5AC}" srcOrd="0" destOrd="0" presId="urn:microsoft.com/office/officeart/2005/8/layout/hierarchy3"/>
    <dgm:cxn modelId="{E0CD19C4-EDFC-4DED-9DA2-68C1D484DDE3}" srcId="{1201B1D2-598C-49BC-B2B5-2A84B0DE7A9A}" destId="{56510D54-4C38-4ABC-B22A-0BC3D7444B3E}" srcOrd="1" destOrd="0" parTransId="{FCE52C29-472E-40F5-A371-8755F8BE629B}" sibTransId="{154B1705-45B4-4DA7-9D4F-402337D340A2}"/>
    <dgm:cxn modelId="{00E4B795-77DF-4672-B5E6-3DEC3E9ED750}" srcId="{23AE98FF-EC39-4187-865E-0D959BD72EC8}" destId="{1ABFE96D-680B-43A0-B0D9-57AAA2F6F0D4}" srcOrd="1" destOrd="0" parTransId="{8E70A14D-A79D-44E4-A7A1-205D2DC24F31}" sibTransId="{C55921A0-923C-4BA8-9E35-C4717D099813}"/>
    <dgm:cxn modelId="{3A55297E-C504-41CA-94C0-DAC6B89F39BA}" type="presOf" srcId="{6E7CE6CA-0555-439C-83A5-3D0742BECAF0}" destId="{EC87524C-A544-4DF2-AF0E-A9BAAA2264CD}" srcOrd="0" destOrd="0" presId="urn:microsoft.com/office/officeart/2005/8/layout/hierarchy3"/>
    <dgm:cxn modelId="{6DE1797C-B75C-4772-9949-853E493368D7}" srcId="{56510D54-4C38-4ABC-B22A-0BC3D7444B3E}" destId="{C8889644-A6C5-4741-9126-837F57882E60}" srcOrd="1" destOrd="0" parTransId="{FD40D19F-514A-4D9F-ABC2-4493DCD37E31}" sibTransId="{48113E5B-70E6-4F2A-BCD1-13FB43EFCCC2}"/>
    <dgm:cxn modelId="{F5F40595-5765-4E9B-8CCA-1B20AB14678B}" type="presOf" srcId="{8E70A14D-A79D-44E4-A7A1-205D2DC24F31}" destId="{6272CA7A-36E9-4D91-81F4-6B38F37FD85D}" srcOrd="0" destOrd="0" presId="urn:microsoft.com/office/officeart/2005/8/layout/hierarchy3"/>
    <dgm:cxn modelId="{B4356510-8369-4C71-848A-297A60072A21}" type="presOf" srcId="{E15B9692-6CF4-463F-9269-9FB77AB283AE}" destId="{A914E151-1604-4B79-B34C-F87C03E93D50}" srcOrd="0" destOrd="0" presId="urn:microsoft.com/office/officeart/2005/8/layout/hierarchy3"/>
    <dgm:cxn modelId="{E344E605-2509-4154-9434-E906ED4EC077}" type="presOf" srcId="{46B70CE1-3008-4108-AC63-504BAE06E208}" destId="{E1ABC80F-E66E-4298-84B3-40627C2C3700}" srcOrd="0" destOrd="0" presId="urn:microsoft.com/office/officeart/2005/8/layout/hierarchy3"/>
    <dgm:cxn modelId="{E4D697D7-31C7-4DD3-854E-F48AA6FB1FEB}" srcId="{56510D54-4C38-4ABC-B22A-0BC3D7444B3E}" destId="{46B70CE1-3008-4108-AC63-504BAE06E208}" srcOrd="0" destOrd="0" parTransId="{5EDC1B9B-9B8F-4318-87EF-837CB2C7BDCE}" sibTransId="{8FC4495A-5A8B-45B9-8732-45CA429130E6}"/>
    <dgm:cxn modelId="{C3EB7D3D-A6B7-4F52-80C4-59B92B92CA64}" type="presOf" srcId="{1B9D4C48-D00A-489F-B5D5-392B7EF53B80}" destId="{14A8B5F4-6F84-459D-9AAE-84B64AE46493}" srcOrd="0" destOrd="0" presId="urn:microsoft.com/office/officeart/2005/8/layout/hierarchy3"/>
    <dgm:cxn modelId="{23AFAEF4-3051-4891-9EDE-7366FE6EAB17}" type="presOf" srcId="{23AE98FF-EC39-4187-865E-0D959BD72EC8}" destId="{FE424040-1733-4A2C-8B17-9A247922AEC5}" srcOrd="1" destOrd="0" presId="urn:microsoft.com/office/officeart/2005/8/layout/hierarchy3"/>
    <dgm:cxn modelId="{F76F8426-8637-495B-A9DF-C541CC5F0E0B}" type="presOf" srcId="{1ABFE96D-680B-43A0-B0D9-57AAA2F6F0D4}" destId="{3443E317-53D4-497E-AD28-75783A0C39D7}" srcOrd="0" destOrd="0" presId="urn:microsoft.com/office/officeart/2005/8/layout/hierarchy3"/>
    <dgm:cxn modelId="{2F321CB3-4D0D-47ED-A145-435CCA2D8182}" type="presOf" srcId="{5EDC1B9B-9B8F-4318-87EF-837CB2C7BDCE}" destId="{1EC4A552-54EC-4A57-A82B-685603F3BCCD}" srcOrd="0" destOrd="0" presId="urn:microsoft.com/office/officeart/2005/8/layout/hierarchy3"/>
    <dgm:cxn modelId="{EDE74AFA-8B56-4C5D-BA6F-42951E15D4A4}" type="presParOf" srcId="{E48FAA3F-4562-4E7F-80C3-696F6BEFC919}" destId="{9E5D02C9-FCAB-4296-90D7-35914E1F5227}" srcOrd="0" destOrd="0" presId="urn:microsoft.com/office/officeart/2005/8/layout/hierarchy3"/>
    <dgm:cxn modelId="{0DDAAAD4-F5D7-41B6-B176-E95B5A031744}" type="presParOf" srcId="{9E5D02C9-FCAB-4296-90D7-35914E1F5227}" destId="{53DD4562-3BAF-4945-9F9F-F146505E7309}" srcOrd="0" destOrd="0" presId="urn:microsoft.com/office/officeart/2005/8/layout/hierarchy3"/>
    <dgm:cxn modelId="{AD312311-8B77-4EB9-9911-D1D31A5A1324}" type="presParOf" srcId="{53DD4562-3BAF-4945-9F9F-F146505E7309}" destId="{68650864-A622-4B36-8135-6D64124DD5AC}" srcOrd="0" destOrd="0" presId="urn:microsoft.com/office/officeart/2005/8/layout/hierarchy3"/>
    <dgm:cxn modelId="{6010F0A9-DBB6-4FF6-BA0C-F6157ACED27E}" type="presParOf" srcId="{53DD4562-3BAF-4945-9F9F-F146505E7309}" destId="{FE424040-1733-4A2C-8B17-9A247922AEC5}" srcOrd="1" destOrd="0" presId="urn:microsoft.com/office/officeart/2005/8/layout/hierarchy3"/>
    <dgm:cxn modelId="{816F2DAD-0FC1-4EBA-9A96-86C6661F4515}" type="presParOf" srcId="{9E5D02C9-FCAB-4296-90D7-35914E1F5227}" destId="{E6A71F22-B411-4F21-8A4C-83C301F1CB6A}" srcOrd="1" destOrd="0" presId="urn:microsoft.com/office/officeart/2005/8/layout/hierarchy3"/>
    <dgm:cxn modelId="{7D24CEA9-59BB-4F05-B6A0-2CE1AB56B7FA}" type="presParOf" srcId="{E6A71F22-B411-4F21-8A4C-83C301F1CB6A}" destId="{660EAEB8-7FB7-4708-A3AB-09CBAC9E81E7}" srcOrd="0" destOrd="0" presId="urn:microsoft.com/office/officeart/2005/8/layout/hierarchy3"/>
    <dgm:cxn modelId="{334A1805-CEC1-49AF-A570-D988DFEBA6D8}" type="presParOf" srcId="{E6A71F22-B411-4F21-8A4C-83C301F1CB6A}" destId="{EC87524C-A544-4DF2-AF0E-A9BAAA2264CD}" srcOrd="1" destOrd="0" presId="urn:microsoft.com/office/officeart/2005/8/layout/hierarchy3"/>
    <dgm:cxn modelId="{CF2C6033-4C84-4F4E-A4AC-1BE14884D27A}" type="presParOf" srcId="{E6A71F22-B411-4F21-8A4C-83C301F1CB6A}" destId="{6272CA7A-36E9-4D91-81F4-6B38F37FD85D}" srcOrd="2" destOrd="0" presId="urn:microsoft.com/office/officeart/2005/8/layout/hierarchy3"/>
    <dgm:cxn modelId="{5CD0938D-14EA-4291-AD17-63ED8A5633FD}" type="presParOf" srcId="{E6A71F22-B411-4F21-8A4C-83C301F1CB6A}" destId="{3443E317-53D4-497E-AD28-75783A0C39D7}" srcOrd="3" destOrd="0" presId="urn:microsoft.com/office/officeart/2005/8/layout/hierarchy3"/>
    <dgm:cxn modelId="{25B8E7E5-3A03-454C-8070-8FA562BB2042}" type="presParOf" srcId="{E48FAA3F-4562-4E7F-80C3-696F6BEFC919}" destId="{62327E7C-3863-4ED5-99E7-D7B7A503B637}" srcOrd="1" destOrd="0" presId="urn:microsoft.com/office/officeart/2005/8/layout/hierarchy3"/>
    <dgm:cxn modelId="{617708CA-62A5-466C-92DF-15C8723C8BEA}" type="presParOf" srcId="{62327E7C-3863-4ED5-99E7-D7B7A503B637}" destId="{B0EA222F-4E41-4378-BF78-513C7C314428}" srcOrd="0" destOrd="0" presId="urn:microsoft.com/office/officeart/2005/8/layout/hierarchy3"/>
    <dgm:cxn modelId="{2D0175D6-8899-4E42-B1DC-D3613AEFF24E}" type="presParOf" srcId="{B0EA222F-4E41-4378-BF78-513C7C314428}" destId="{1B180A88-568C-49D5-9684-C833EC8858B3}" srcOrd="0" destOrd="0" presId="urn:microsoft.com/office/officeart/2005/8/layout/hierarchy3"/>
    <dgm:cxn modelId="{DDAD89CC-D49A-4600-A02D-A098C9A2D6D9}" type="presParOf" srcId="{B0EA222F-4E41-4378-BF78-513C7C314428}" destId="{8623F29E-05DC-4C57-986C-2ABAFCD2EC52}" srcOrd="1" destOrd="0" presId="urn:microsoft.com/office/officeart/2005/8/layout/hierarchy3"/>
    <dgm:cxn modelId="{276AB0A1-1346-4FBC-B734-57D79EFE2769}" type="presParOf" srcId="{62327E7C-3863-4ED5-99E7-D7B7A503B637}" destId="{2B5AE57E-6426-4439-813E-3D4A863FAB75}" srcOrd="1" destOrd="0" presId="urn:microsoft.com/office/officeart/2005/8/layout/hierarchy3"/>
    <dgm:cxn modelId="{C0126CD5-BAC5-470E-A98F-BAFA91B59CBB}" type="presParOf" srcId="{2B5AE57E-6426-4439-813E-3D4A863FAB75}" destId="{1EC4A552-54EC-4A57-A82B-685603F3BCCD}" srcOrd="0" destOrd="0" presId="urn:microsoft.com/office/officeart/2005/8/layout/hierarchy3"/>
    <dgm:cxn modelId="{1E0B4A6A-46D8-4EFB-82E1-6C307B20B1BC}" type="presParOf" srcId="{2B5AE57E-6426-4439-813E-3D4A863FAB75}" destId="{E1ABC80F-E66E-4298-84B3-40627C2C3700}" srcOrd="1" destOrd="0" presId="urn:microsoft.com/office/officeart/2005/8/layout/hierarchy3"/>
    <dgm:cxn modelId="{E194F121-3002-4F94-BAA2-BC56DF71FBF5}" type="presParOf" srcId="{2B5AE57E-6426-4439-813E-3D4A863FAB75}" destId="{30F6A788-48A7-43E8-8441-1701338BC69E}" srcOrd="2" destOrd="0" presId="urn:microsoft.com/office/officeart/2005/8/layout/hierarchy3"/>
    <dgm:cxn modelId="{D4B1A1F5-BBED-40C4-9F66-B4DA6B7D6CFB}" type="presParOf" srcId="{2B5AE57E-6426-4439-813E-3D4A863FAB75}" destId="{F76E43B7-266B-4DFF-9832-7C6A9D843AE0}" srcOrd="3" destOrd="0" presId="urn:microsoft.com/office/officeart/2005/8/layout/hierarchy3"/>
    <dgm:cxn modelId="{41100886-3595-4577-9242-A813D0B8F022}" type="presParOf" srcId="{2B5AE57E-6426-4439-813E-3D4A863FAB75}" destId="{A914E151-1604-4B79-B34C-F87C03E93D50}" srcOrd="4" destOrd="0" presId="urn:microsoft.com/office/officeart/2005/8/layout/hierarchy3"/>
    <dgm:cxn modelId="{3BCB2558-95C7-4EFF-8AAD-400EB3F4E8CB}" type="presParOf" srcId="{2B5AE57E-6426-4439-813E-3D4A863FAB75}" destId="{14A8B5F4-6F84-459D-9AAE-84B64AE4649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E4807C-6474-4A3E-980B-8DB9B3C6206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BCC9E93-B618-479F-BBE4-FC7A571C288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800" dirty="0" smtClean="0"/>
            <a:t>Everyone thinks it’s ok</a:t>
          </a:r>
        </a:p>
      </dgm:t>
    </dgm:pt>
    <dgm:pt modelId="{2C82D1EF-8AC6-4CF0-9172-A81B12D44E24}" type="parTrans" cxnId="{97D74FC2-7640-4720-920C-823DA89DB581}">
      <dgm:prSet/>
      <dgm:spPr/>
      <dgm:t>
        <a:bodyPr/>
        <a:lstStyle/>
        <a:p>
          <a:endParaRPr lang="en-GB"/>
        </a:p>
      </dgm:t>
    </dgm:pt>
    <dgm:pt modelId="{94FAE5A2-4116-4F2D-BD95-38BF054FA37F}" type="sibTrans" cxnId="{97D74FC2-7640-4720-920C-823DA89DB581}">
      <dgm:prSet/>
      <dgm:spPr/>
      <dgm:t>
        <a:bodyPr/>
        <a:lstStyle/>
        <a:p>
          <a:endParaRPr lang="en-GB"/>
        </a:p>
      </dgm:t>
    </dgm:pt>
    <dgm:pt modelId="{939CDCD1-5490-49EF-BF81-9CB62782A51E}">
      <dgm:prSet phldrT="[Text]"/>
      <dgm:spPr>
        <a:solidFill>
          <a:srgbClr val="FF0000">
            <a:alpha val="50000"/>
          </a:srgbClr>
        </a:solidFill>
        <a:ln>
          <a:noFill/>
        </a:ln>
      </dgm:spPr>
      <dgm:t>
        <a:bodyPr/>
        <a:lstStyle/>
        <a:p>
          <a:endParaRPr lang="en-GB" dirty="0"/>
        </a:p>
      </dgm:t>
    </dgm:pt>
    <dgm:pt modelId="{6A3104D3-8B3B-4752-8B9F-67079098CE81}" type="parTrans" cxnId="{49E01444-3085-47FB-A01F-A51CA82C12D8}">
      <dgm:prSet/>
      <dgm:spPr/>
      <dgm:t>
        <a:bodyPr/>
        <a:lstStyle/>
        <a:p>
          <a:endParaRPr lang="en-GB"/>
        </a:p>
      </dgm:t>
    </dgm:pt>
    <dgm:pt modelId="{24E702FE-C555-4E24-9F09-73E6265406DE}" type="sibTrans" cxnId="{49E01444-3085-47FB-A01F-A51CA82C12D8}">
      <dgm:prSet/>
      <dgm:spPr/>
      <dgm:t>
        <a:bodyPr/>
        <a:lstStyle/>
        <a:p>
          <a:endParaRPr lang="en-GB"/>
        </a:p>
      </dgm:t>
    </dgm:pt>
    <dgm:pt modelId="{625305FE-4437-4520-89E2-8A35B7BA83E9}" type="pres">
      <dgm:prSet presAssocID="{87E4807C-6474-4A3E-980B-8DB9B3C6206D}" presName="compositeShape" presStyleCnt="0">
        <dgm:presLayoutVars>
          <dgm:chMax val="7"/>
          <dgm:dir/>
          <dgm:resizeHandles val="exact"/>
        </dgm:presLayoutVars>
      </dgm:prSet>
      <dgm:spPr/>
    </dgm:pt>
    <dgm:pt modelId="{20211081-0358-432D-948A-74BF9778EB5F}" type="pres">
      <dgm:prSet presAssocID="{0BCC9E93-B618-479F-BBE4-FC7A571C2883}" presName="circ1" presStyleLbl="vennNode1" presStyleIdx="0" presStyleCnt="2" custScaleX="82205" custScaleY="82732" custLinFactNeighborX="41379" custLinFactNeighborY="-591"/>
      <dgm:spPr/>
      <dgm:t>
        <a:bodyPr/>
        <a:lstStyle/>
        <a:p>
          <a:endParaRPr lang="en-US"/>
        </a:p>
      </dgm:t>
    </dgm:pt>
    <dgm:pt modelId="{880A12CC-4DD9-4DAE-913D-757D14CABCDD}" type="pres">
      <dgm:prSet presAssocID="{0BCC9E93-B618-479F-BBE4-FC7A571C288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F242C-89CF-452A-82E4-C2E11CC3D733}" type="pres">
      <dgm:prSet presAssocID="{939CDCD1-5490-49EF-BF81-9CB62782A51E}" presName="circ2" presStyleLbl="vennNode1" presStyleIdx="1" presStyleCnt="2" custScaleX="75951" custScaleY="83090" custLinFactNeighborX="-18543" custLinFactNeighborY="-494"/>
      <dgm:spPr/>
      <dgm:t>
        <a:bodyPr/>
        <a:lstStyle/>
        <a:p>
          <a:endParaRPr lang="en-GB"/>
        </a:p>
      </dgm:t>
    </dgm:pt>
    <dgm:pt modelId="{027626DE-4D84-488E-A3FA-37C2296F9A85}" type="pres">
      <dgm:prSet presAssocID="{939CDCD1-5490-49EF-BF81-9CB62782A51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DD8F0B2-4282-47E9-BCD4-5D1A55D36C0A}" type="presOf" srcId="{0BCC9E93-B618-479F-BBE4-FC7A571C2883}" destId="{880A12CC-4DD9-4DAE-913D-757D14CABCDD}" srcOrd="1" destOrd="0" presId="urn:microsoft.com/office/officeart/2005/8/layout/venn1"/>
    <dgm:cxn modelId="{9E74A07D-9629-4BBA-B6F9-E18C29C0F025}" type="presOf" srcId="{939CDCD1-5490-49EF-BF81-9CB62782A51E}" destId="{027626DE-4D84-488E-A3FA-37C2296F9A85}" srcOrd="1" destOrd="0" presId="urn:microsoft.com/office/officeart/2005/8/layout/venn1"/>
    <dgm:cxn modelId="{4219C51D-A73E-4999-90BB-63D700230DF0}" type="presOf" srcId="{87E4807C-6474-4A3E-980B-8DB9B3C6206D}" destId="{625305FE-4437-4520-89E2-8A35B7BA83E9}" srcOrd="0" destOrd="0" presId="urn:microsoft.com/office/officeart/2005/8/layout/venn1"/>
    <dgm:cxn modelId="{49E01444-3085-47FB-A01F-A51CA82C12D8}" srcId="{87E4807C-6474-4A3E-980B-8DB9B3C6206D}" destId="{939CDCD1-5490-49EF-BF81-9CB62782A51E}" srcOrd="1" destOrd="0" parTransId="{6A3104D3-8B3B-4752-8B9F-67079098CE81}" sibTransId="{24E702FE-C555-4E24-9F09-73E6265406DE}"/>
    <dgm:cxn modelId="{97D74FC2-7640-4720-920C-823DA89DB581}" srcId="{87E4807C-6474-4A3E-980B-8DB9B3C6206D}" destId="{0BCC9E93-B618-479F-BBE4-FC7A571C2883}" srcOrd="0" destOrd="0" parTransId="{2C82D1EF-8AC6-4CF0-9172-A81B12D44E24}" sibTransId="{94FAE5A2-4116-4F2D-BD95-38BF054FA37F}"/>
    <dgm:cxn modelId="{2B7AD86C-C412-4DFF-BBE8-AFBF54F081A6}" type="presOf" srcId="{939CDCD1-5490-49EF-BF81-9CB62782A51E}" destId="{064F242C-89CF-452A-82E4-C2E11CC3D733}" srcOrd="0" destOrd="0" presId="urn:microsoft.com/office/officeart/2005/8/layout/venn1"/>
    <dgm:cxn modelId="{1C26A751-52DA-4ECF-A768-9097F406D6C8}" type="presOf" srcId="{0BCC9E93-B618-479F-BBE4-FC7A571C2883}" destId="{20211081-0358-432D-948A-74BF9778EB5F}" srcOrd="0" destOrd="0" presId="urn:microsoft.com/office/officeart/2005/8/layout/venn1"/>
    <dgm:cxn modelId="{3B9CF56B-1D43-4D2B-AF6E-9082FC875956}" type="presParOf" srcId="{625305FE-4437-4520-89E2-8A35B7BA83E9}" destId="{20211081-0358-432D-948A-74BF9778EB5F}" srcOrd="0" destOrd="0" presId="urn:microsoft.com/office/officeart/2005/8/layout/venn1"/>
    <dgm:cxn modelId="{3201730B-4D93-4683-9DE1-26A2A50220BF}" type="presParOf" srcId="{625305FE-4437-4520-89E2-8A35B7BA83E9}" destId="{880A12CC-4DD9-4DAE-913D-757D14CABCDD}" srcOrd="1" destOrd="0" presId="urn:microsoft.com/office/officeart/2005/8/layout/venn1"/>
    <dgm:cxn modelId="{027FB0B6-4E5F-43DA-B157-79AD8F81CF2C}" type="presParOf" srcId="{625305FE-4437-4520-89E2-8A35B7BA83E9}" destId="{064F242C-89CF-452A-82E4-C2E11CC3D733}" srcOrd="2" destOrd="0" presId="urn:microsoft.com/office/officeart/2005/8/layout/venn1"/>
    <dgm:cxn modelId="{FBBB36BD-0E69-4370-9C64-DF5E1215465D}" type="presParOf" srcId="{625305FE-4437-4520-89E2-8A35B7BA83E9}" destId="{027626DE-4D84-488E-A3FA-37C2296F9A8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BC91C2-F84F-4F35-A69C-F99E28ECFB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466620-639E-4D6F-ABD0-3B192D95690D}">
      <dgm:prSet phldrT="[Text]"/>
      <dgm:spPr/>
      <dgm:t>
        <a:bodyPr/>
        <a:lstStyle/>
        <a:p>
          <a:r>
            <a:rPr lang="en-GB" dirty="0" smtClean="0"/>
            <a:t>A.</a:t>
          </a:r>
          <a:endParaRPr lang="en-GB" dirty="0"/>
        </a:p>
      </dgm:t>
    </dgm:pt>
    <dgm:pt modelId="{2C5AC054-898C-480C-9816-18FE2811CE09}" type="parTrans" cxnId="{67A14C81-D292-46A5-BD1F-23BE041CD262}">
      <dgm:prSet/>
      <dgm:spPr/>
      <dgm:t>
        <a:bodyPr/>
        <a:lstStyle/>
        <a:p>
          <a:endParaRPr lang="en-GB"/>
        </a:p>
      </dgm:t>
    </dgm:pt>
    <dgm:pt modelId="{9DB0DA7F-3193-4ADA-9B2B-628DBB18F785}" type="sibTrans" cxnId="{67A14C81-D292-46A5-BD1F-23BE041CD262}">
      <dgm:prSet/>
      <dgm:spPr/>
      <dgm:t>
        <a:bodyPr/>
        <a:lstStyle/>
        <a:p>
          <a:endParaRPr lang="en-GB"/>
        </a:p>
      </dgm:t>
    </dgm:pt>
    <dgm:pt modelId="{4B938BAD-F5A4-4EAC-B711-F3329CA8A91C}">
      <dgm:prSet phldrT="[Text]"/>
      <dgm:spPr/>
      <dgm:t>
        <a:bodyPr/>
        <a:lstStyle/>
        <a:p>
          <a:r>
            <a:rPr lang="en-GB" dirty="0" smtClean="0"/>
            <a:t>35%</a:t>
          </a:r>
          <a:endParaRPr lang="en-GB" dirty="0"/>
        </a:p>
      </dgm:t>
    </dgm:pt>
    <dgm:pt modelId="{317F1560-676D-4410-BF9E-1FC76974CD6D}" type="parTrans" cxnId="{357435DF-DA7C-48FE-9E8C-5E888EC312FB}">
      <dgm:prSet/>
      <dgm:spPr/>
      <dgm:t>
        <a:bodyPr/>
        <a:lstStyle/>
        <a:p>
          <a:endParaRPr lang="en-GB"/>
        </a:p>
      </dgm:t>
    </dgm:pt>
    <dgm:pt modelId="{82A50917-7995-4F40-9EA6-E41A24EE9A2A}" type="sibTrans" cxnId="{357435DF-DA7C-48FE-9E8C-5E888EC312FB}">
      <dgm:prSet/>
      <dgm:spPr/>
      <dgm:t>
        <a:bodyPr/>
        <a:lstStyle/>
        <a:p>
          <a:endParaRPr lang="en-GB"/>
        </a:p>
      </dgm:t>
    </dgm:pt>
    <dgm:pt modelId="{D01B477C-1216-439B-A3DC-D2FC17D2B3F4}">
      <dgm:prSet phldrT="[Text]"/>
      <dgm:spPr/>
      <dgm:t>
        <a:bodyPr/>
        <a:lstStyle/>
        <a:p>
          <a:r>
            <a:rPr lang="en-GB" dirty="0" smtClean="0"/>
            <a:t>B.</a:t>
          </a:r>
          <a:endParaRPr lang="en-GB" dirty="0"/>
        </a:p>
      </dgm:t>
    </dgm:pt>
    <dgm:pt modelId="{76E45430-A4F2-4A01-8DE1-34EBB1EF2E1C}" type="parTrans" cxnId="{26BD2563-0668-426E-AF06-8026E75E86D9}">
      <dgm:prSet/>
      <dgm:spPr/>
      <dgm:t>
        <a:bodyPr/>
        <a:lstStyle/>
        <a:p>
          <a:endParaRPr lang="en-GB"/>
        </a:p>
      </dgm:t>
    </dgm:pt>
    <dgm:pt modelId="{900DE5CA-81E2-4E44-A9CC-FB326468D6BA}" type="sibTrans" cxnId="{26BD2563-0668-426E-AF06-8026E75E86D9}">
      <dgm:prSet/>
      <dgm:spPr/>
      <dgm:t>
        <a:bodyPr/>
        <a:lstStyle/>
        <a:p>
          <a:endParaRPr lang="en-GB"/>
        </a:p>
      </dgm:t>
    </dgm:pt>
    <dgm:pt modelId="{42EEE6B9-37A9-40D5-BC39-24703E1ECB8F}">
      <dgm:prSet phldrT="[Text]"/>
      <dgm:spPr/>
      <dgm:t>
        <a:bodyPr/>
        <a:lstStyle/>
        <a:p>
          <a:r>
            <a:rPr lang="en-GB" dirty="0" smtClean="0"/>
            <a:t>71%</a:t>
          </a:r>
          <a:endParaRPr lang="en-GB" dirty="0"/>
        </a:p>
      </dgm:t>
    </dgm:pt>
    <dgm:pt modelId="{412667EC-B5BB-4812-AF61-0BF876AFE8EF}" type="parTrans" cxnId="{C4B9B421-33C1-4D9B-8CDC-01419919B413}">
      <dgm:prSet/>
      <dgm:spPr/>
      <dgm:t>
        <a:bodyPr/>
        <a:lstStyle/>
        <a:p>
          <a:endParaRPr lang="en-GB"/>
        </a:p>
      </dgm:t>
    </dgm:pt>
    <dgm:pt modelId="{80151943-1A52-4BEA-8A71-0FD1267A7224}" type="sibTrans" cxnId="{C4B9B421-33C1-4D9B-8CDC-01419919B413}">
      <dgm:prSet/>
      <dgm:spPr/>
      <dgm:t>
        <a:bodyPr/>
        <a:lstStyle/>
        <a:p>
          <a:endParaRPr lang="en-GB"/>
        </a:p>
      </dgm:t>
    </dgm:pt>
    <dgm:pt modelId="{8665C21C-1233-4669-868D-48E2B243A0C5}">
      <dgm:prSet phldrT="[Text]"/>
      <dgm:spPr/>
      <dgm:t>
        <a:bodyPr/>
        <a:lstStyle/>
        <a:p>
          <a:r>
            <a:rPr lang="en-GB" dirty="0" smtClean="0"/>
            <a:t>C.</a:t>
          </a:r>
          <a:endParaRPr lang="en-GB" dirty="0"/>
        </a:p>
      </dgm:t>
    </dgm:pt>
    <dgm:pt modelId="{16017239-A050-441E-A14E-68DA3C1BEC28}" type="parTrans" cxnId="{66230C5B-D6E6-4A33-B80F-AEF23CB4B291}">
      <dgm:prSet/>
      <dgm:spPr/>
      <dgm:t>
        <a:bodyPr/>
        <a:lstStyle/>
        <a:p>
          <a:endParaRPr lang="en-GB"/>
        </a:p>
      </dgm:t>
    </dgm:pt>
    <dgm:pt modelId="{D5CE1206-EA90-424F-ADAD-8569082FBE6C}" type="sibTrans" cxnId="{66230C5B-D6E6-4A33-B80F-AEF23CB4B291}">
      <dgm:prSet/>
      <dgm:spPr/>
      <dgm:t>
        <a:bodyPr/>
        <a:lstStyle/>
        <a:p>
          <a:endParaRPr lang="en-GB"/>
        </a:p>
      </dgm:t>
    </dgm:pt>
    <dgm:pt modelId="{19C91230-A456-447B-8811-4C9A8517AF43}">
      <dgm:prSet phldrT="[Text]"/>
      <dgm:spPr/>
      <dgm:t>
        <a:bodyPr/>
        <a:lstStyle/>
        <a:p>
          <a:r>
            <a:rPr lang="en-GB" dirty="0" smtClean="0"/>
            <a:t>85%</a:t>
          </a:r>
          <a:endParaRPr lang="en-GB" dirty="0"/>
        </a:p>
      </dgm:t>
    </dgm:pt>
    <dgm:pt modelId="{F0BA906F-D197-4CF6-9763-B9AA49FD5939}" type="parTrans" cxnId="{FC50DFF7-4EE3-41E9-B7A7-A9E7EF1666AD}">
      <dgm:prSet/>
      <dgm:spPr/>
      <dgm:t>
        <a:bodyPr/>
        <a:lstStyle/>
        <a:p>
          <a:endParaRPr lang="en-GB"/>
        </a:p>
      </dgm:t>
    </dgm:pt>
    <dgm:pt modelId="{9D5312B6-5D81-4B09-B948-F5061721A7E1}" type="sibTrans" cxnId="{FC50DFF7-4EE3-41E9-B7A7-A9E7EF1666AD}">
      <dgm:prSet/>
      <dgm:spPr/>
      <dgm:t>
        <a:bodyPr/>
        <a:lstStyle/>
        <a:p>
          <a:endParaRPr lang="en-GB"/>
        </a:p>
      </dgm:t>
    </dgm:pt>
    <dgm:pt modelId="{3AC8588B-8333-4FA2-8E23-EB2A12739BF8}" type="pres">
      <dgm:prSet presAssocID="{1EBC91C2-F84F-4F35-A69C-F99E28ECFB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1141EF-E75D-4628-A98D-4A8A1799721E}" type="pres">
      <dgm:prSet presAssocID="{94466620-639E-4D6F-ABD0-3B192D95690D}" presName="linNode" presStyleCnt="0"/>
      <dgm:spPr/>
    </dgm:pt>
    <dgm:pt modelId="{B5590065-1C11-460E-836D-9650B6AB477B}" type="pres">
      <dgm:prSet presAssocID="{94466620-639E-4D6F-ABD0-3B192D95690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62754B-84CB-4956-89D8-AF55C3680A16}" type="pres">
      <dgm:prSet presAssocID="{94466620-639E-4D6F-ABD0-3B192D95690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4564EF-5247-4ABE-ABAB-6E96A71D4588}" type="pres">
      <dgm:prSet presAssocID="{9DB0DA7F-3193-4ADA-9B2B-628DBB18F785}" presName="sp" presStyleCnt="0"/>
      <dgm:spPr/>
    </dgm:pt>
    <dgm:pt modelId="{A6FC9593-D397-4038-B0D4-4A9B19305EBE}" type="pres">
      <dgm:prSet presAssocID="{D01B477C-1216-439B-A3DC-D2FC17D2B3F4}" presName="linNode" presStyleCnt="0"/>
      <dgm:spPr/>
    </dgm:pt>
    <dgm:pt modelId="{5FDD04EE-E3A6-43C6-92D3-2A7DB7D89EC2}" type="pres">
      <dgm:prSet presAssocID="{D01B477C-1216-439B-A3DC-D2FC17D2B3F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9892D2-027A-4E99-9F9B-642B5377478C}" type="pres">
      <dgm:prSet presAssocID="{D01B477C-1216-439B-A3DC-D2FC17D2B3F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2664AD-E30A-4046-8DE6-E7919374EC42}" type="pres">
      <dgm:prSet presAssocID="{900DE5CA-81E2-4E44-A9CC-FB326468D6BA}" presName="sp" presStyleCnt="0"/>
      <dgm:spPr/>
    </dgm:pt>
    <dgm:pt modelId="{605D5291-F3AF-4347-B746-4D1A68DEB864}" type="pres">
      <dgm:prSet presAssocID="{8665C21C-1233-4669-868D-48E2B243A0C5}" presName="linNode" presStyleCnt="0"/>
      <dgm:spPr/>
    </dgm:pt>
    <dgm:pt modelId="{41D05BDF-C24F-489A-A44C-B677126D74EE}" type="pres">
      <dgm:prSet presAssocID="{8665C21C-1233-4669-868D-48E2B243A0C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D80B12-56B7-4E15-8284-21E658A12585}" type="pres">
      <dgm:prSet presAssocID="{8665C21C-1233-4669-868D-48E2B243A0C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F834AE-94A6-47E1-8EFE-CC75E326A680}" type="presOf" srcId="{8665C21C-1233-4669-868D-48E2B243A0C5}" destId="{41D05BDF-C24F-489A-A44C-B677126D74EE}" srcOrd="0" destOrd="0" presId="urn:microsoft.com/office/officeart/2005/8/layout/vList5"/>
    <dgm:cxn modelId="{357435DF-DA7C-48FE-9E8C-5E888EC312FB}" srcId="{94466620-639E-4D6F-ABD0-3B192D95690D}" destId="{4B938BAD-F5A4-4EAC-B711-F3329CA8A91C}" srcOrd="0" destOrd="0" parTransId="{317F1560-676D-4410-BF9E-1FC76974CD6D}" sibTransId="{82A50917-7995-4F40-9EA6-E41A24EE9A2A}"/>
    <dgm:cxn modelId="{67A14C81-D292-46A5-BD1F-23BE041CD262}" srcId="{1EBC91C2-F84F-4F35-A69C-F99E28ECFB85}" destId="{94466620-639E-4D6F-ABD0-3B192D95690D}" srcOrd="0" destOrd="0" parTransId="{2C5AC054-898C-480C-9816-18FE2811CE09}" sibTransId="{9DB0DA7F-3193-4ADA-9B2B-628DBB18F785}"/>
    <dgm:cxn modelId="{26BD2563-0668-426E-AF06-8026E75E86D9}" srcId="{1EBC91C2-F84F-4F35-A69C-F99E28ECFB85}" destId="{D01B477C-1216-439B-A3DC-D2FC17D2B3F4}" srcOrd="1" destOrd="0" parTransId="{76E45430-A4F2-4A01-8DE1-34EBB1EF2E1C}" sibTransId="{900DE5CA-81E2-4E44-A9CC-FB326468D6BA}"/>
    <dgm:cxn modelId="{76AC75A8-EA49-4113-9297-9CEC9695C535}" type="presOf" srcId="{1EBC91C2-F84F-4F35-A69C-F99E28ECFB85}" destId="{3AC8588B-8333-4FA2-8E23-EB2A12739BF8}" srcOrd="0" destOrd="0" presId="urn:microsoft.com/office/officeart/2005/8/layout/vList5"/>
    <dgm:cxn modelId="{42878687-4789-4A79-9B18-D0DF91A19040}" type="presOf" srcId="{4B938BAD-F5A4-4EAC-B711-F3329CA8A91C}" destId="{2662754B-84CB-4956-89D8-AF55C3680A16}" srcOrd="0" destOrd="0" presId="urn:microsoft.com/office/officeart/2005/8/layout/vList5"/>
    <dgm:cxn modelId="{66230C5B-D6E6-4A33-B80F-AEF23CB4B291}" srcId="{1EBC91C2-F84F-4F35-A69C-F99E28ECFB85}" destId="{8665C21C-1233-4669-868D-48E2B243A0C5}" srcOrd="2" destOrd="0" parTransId="{16017239-A050-441E-A14E-68DA3C1BEC28}" sibTransId="{D5CE1206-EA90-424F-ADAD-8569082FBE6C}"/>
    <dgm:cxn modelId="{F859CAA6-DBD7-4B1C-A6DC-4D320558344B}" type="presOf" srcId="{D01B477C-1216-439B-A3DC-D2FC17D2B3F4}" destId="{5FDD04EE-E3A6-43C6-92D3-2A7DB7D89EC2}" srcOrd="0" destOrd="0" presId="urn:microsoft.com/office/officeart/2005/8/layout/vList5"/>
    <dgm:cxn modelId="{6B5E3574-5E83-4B8A-A892-8426473D144E}" type="presOf" srcId="{94466620-639E-4D6F-ABD0-3B192D95690D}" destId="{B5590065-1C11-460E-836D-9650B6AB477B}" srcOrd="0" destOrd="0" presId="urn:microsoft.com/office/officeart/2005/8/layout/vList5"/>
    <dgm:cxn modelId="{85093958-C88A-4B8C-908C-C22CA1F4C4BF}" type="presOf" srcId="{19C91230-A456-447B-8811-4C9A8517AF43}" destId="{E1D80B12-56B7-4E15-8284-21E658A12585}" srcOrd="0" destOrd="0" presId="urn:microsoft.com/office/officeart/2005/8/layout/vList5"/>
    <dgm:cxn modelId="{C4B9B421-33C1-4D9B-8CDC-01419919B413}" srcId="{D01B477C-1216-439B-A3DC-D2FC17D2B3F4}" destId="{42EEE6B9-37A9-40D5-BC39-24703E1ECB8F}" srcOrd="0" destOrd="0" parTransId="{412667EC-B5BB-4812-AF61-0BF876AFE8EF}" sibTransId="{80151943-1A52-4BEA-8A71-0FD1267A7224}"/>
    <dgm:cxn modelId="{FC50DFF7-4EE3-41E9-B7A7-A9E7EF1666AD}" srcId="{8665C21C-1233-4669-868D-48E2B243A0C5}" destId="{19C91230-A456-447B-8811-4C9A8517AF43}" srcOrd="0" destOrd="0" parTransId="{F0BA906F-D197-4CF6-9763-B9AA49FD5939}" sibTransId="{9D5312B6-5D81-4B09-B948-F5061721A7E1}"/>
    <dgm:cxn modelId="{A6377A5A-B357-4CE1-B364-CD6F9151FAB7}" type="presOf" srcId="{42EEE6B9-37A9-40D5-BC39-24703E1ECB8F}" destId="{CD9892D2-027A-4E99-9F9B-642B5377478C}" srcOrd="0" destOrd="0" presId="urn:microsoft.com/office/officeart/2005/8/layout/vList5"/>
    <dgm:cxn modelId="{0FAE011E-3050-4FDB-A9AA-65F8DCF3465C}" type="presParOf" srcId="{3AC8588B-8333-4FA2-8E23-EB2A12739BF8}" destId="{761141EF-E75D-4628-A98D-4A8A1799721E}" srcOrd="0" destOrd="0" presId="urn:microsoft.com/office/officeart/2005/8/layout/vList5"/>
    <dgm:cxn modelId="{D7A9BB37-AD54-4D12-AFBD-F613624FFA8A}" type="presParOf" srcId="{761141EF-E75D-4628-A98D-4A8A1799721E}" destId="{B5590065-1C11-460E-836D-9650B6AB477B}" srcOrd="0" destOrd="0" presId="urn:microsoft.com/office/officeart/2005/8/layout/vList5"/>
    <dgm:cxn modelId="{50E41BA4-6F89-4E29-AF61-56C8D03C0111}" type="presParOf" srcId="{761141EF-E75D-4628-A98D-4A8A1799721E}" destId="{2662754B-84CB-4956-89D8-AF55C3680A16}" srcOrd="1" destOrd="0" presId="urn:microsoft.com/office/officeart/2005/8/layout/vList5"/>
    <dgm:cxn modelId="{59407274-E17D-4345-8D4C-A1370E237B60}" type="presParOf" srcId="{3AC8588B-8333-4FA2-8E23-EB2A12739BF8}" destId="{9E4564EF-5247-4ABE-ABAB-6E96A71D4588}" srcOrd="1" destOrd="0" presId="urn:microsoft.com/office/officeart/2005/8/layout/vList5"/>
    <dgm:cxn modelId="{919DCFB4-FAAB-41A2-A25C-0C1E599741D8}" type="presParOf" srcId="{3AC8588B-8333-4FA2-8E23-EB2A12739BF8}" destId="{A6FC9593-D397-4038-B0D4-4A9B19305EBE}" srcOrd="2" destOrd="0" presId="urn:microsoft.com/office/officeart/2005/8/layout/vList5"/>
    <dgm:cxn modelId="{A30EB2ED-296B-4B32-95FD-487D299063D5}" type="presParOf" srcId="{A6FC9593-D397-4038-B0D4-4A9B19305EBE}" destId="{5FDD04EE-E3A6-43C6-92D3-2A7DB7D89EC2}" srcOrd="0" destOrd="0" presId="urn:microsoft.com/office/officeart/2005/8/layout/vList5"/>
    <dgm:cxn modelId="{890608F0-3FB1-43A9-A8D2-8F08EF8ED9F7}" type="presParOf" srcId="{A6FC9593-D397-4038-B0D4-4A9B19305EBE}" destId="{CD9892D2-027A-4E99-9F9B-642B5377478C}" srcOrd="1" destOrd="0" presId="urn:microsoft.com/office/officeart/2005/8/layout/vList5"/>
    <dgm:cxn modelId="{37711AD1-15FD-4D75-ABCF-BE1DFFC5AC5D}" type="presParOf" srcId="{3AC8588B-8333-4FA2-8E23-EB2A12739BF8}" destId="{EE2664AD-E30A-4046-8DE6-E7919374EC42}" srcOrd="3" destOrd="0" presId="urn:microsoft.com/office/officeart/2005/8/layout/vList5"/>
    <dgm:cxn modelId="{9CF4218D-F89B-4161-ACEA-6D746CB06374}" type="presParOf" srcId="{3AC8588B-8333-4FA2-8E23-EB2A12739BF8}" destId="{605D5291-F3AF-4347-B746-4D1A68DEB864}" srcOrd="4" destOrd="0" presId="urn:microsoft.com/office/officeart/2005/8/layout/vList5"/>
    <dgm:cxn modelId="{F30F95E5-BA0B-4B47-89A1-107B588660F5}" type="presParOf" srcId="{605D5291-F3AF-4347-B746-4D1A68DEB864}" destId="{41D05BDF-C24F-489A-A44C-B677126D74EE}" srcOrd="0" destOrd="0" presId="urn:microsoft.com/office/officeart/2005/8/layout/vList5"/>
    <dgm:cxn modelId="{5D9EE1C2-725E-47DA-B329-2B006FD1C6F2}" type="presParOf" srcId="{605D5291-F3AF-4347-B746-4D1A68DEB864}" destId="{E1D80B12-56B7-4E15-8284-21E658A125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BC91C2-F84F-4F35-A69C-F99E28ECFB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466620-639E-4D6F-ABD0-3B192D95690D}">
      <dgm:prSet phldrT="[Text]"/>
      <dgm:spPr/>
      <dgm:t>
        <a:bodyPr/>
        <a:lstStyle/>
        <a:p>
          <a:r>
            <a:rPr lang="en-GB" dirty="0" smtClean="0"/>
            <a:t>A.</a:t>
          </a:r>
          <a:endParaRPr lang="en-GB" dirty="0"/>
        </a:p>
      </dgm:t>
    </dgm:pt>
    <dgm:pt modelId="{2C5AC054-898C-480C-9816-18FE2811CE09}" type="parTrans" cxnId="{67A14C81-D292-46A5-BD1F-23BE041CD262}">
      <dgm:prSet/>
      <dgm:spPr/>
      <dgm:t>
        <a:bodyPr/>
        <a:lstStyle/>
        <a:p>
          <a:endParaRPr lang="en-GB"/>
        </a:p>
      </dgm:t>
    </dgm:pt>
    <dgm:pt modelId="{9DB0DA7F-3193-4ADA-9B2B-628DBB18F785}" type="sibTrans" cxnId="{67A14C81-D292-46A5-BD1F-23BE041CD262}">
      <dgm:prSet/>
      <dgm:spPr/>
      <dgm:t>
        <a:bodyPr/>
        <a:lstStyle/>
        <a:p>
          <a:endParaRPr lang="en-GB"/>
        </a:p>
      </dgm:t>
    </dgm:pt>
    <dgm:pt modelId="{4B938BAD-F5A4-4EAC-B711-F3329CA8A91C}">
      <dgm:prSet phldrT="[Text]"/>
      <dgm:spPr/>
      <dgm:t>
        <a:bodyPr/>
        <a:lstStyle/>
        <a:p>
          <a:r>
            <a:rPr lang="en-GB" dirty="0" smtClean="0"/>
            <a:t>Agree</a:t>
          </a:r>
          <a:endParaRPr lang="en-GB" dirty="0"/>
        </a:p>
      </dgm:t>
    </dgm:pt>
    <dgm:pt modelId="{317F1560-676D-4410-BF9E-1FC76974CD6D}" type="parTrans" cxnId="{357435DF-DA7C-48FE-9E8C-5E888EC312FB}">
      <dgm:prSet/>
      <dgm:spPr/>
      <dgm:t>
        <a:bodyPr/>
        <a:lstStyle/>
        <a:p>
          <a:endParaRPr lang="en-GB"/>
        </a:p>
      </dgm:t>
    </dgm:pt>
    <dgm:pt modelId="{82A50917-7995-4F40-9EA6-E41A24EE9A2A}" type="sibTrans" cxnId="{357435DF-DA7C-48FE-9E8C-5E888EC312FB}">
      <dgm:prSet/>
      <dgm:spPr/>
      <dgm:t>
        <a:bodyPr/>
        <a:lstStyle/>
        <a:p>
          <a:endParaRPr lang="en-GB"/>
        </a:p>
      </dgm:t>
    </dgm:pt>
    <dgm:pt modelId="{D01B477C-1216-439B-A3DC-D2FC17D2B3F4}">
      <dgm:prSet phldrT="[Text]"/>
      <dgm:spPr/>
      <dgm:t>
        <a:bodyPr/>
        <a:lstStyle/>
        <a:p>
          <a:r>
            <a:rPr lang="en-GB" dirty="0" smtClean="0"/>
            <a:t>B.</a:t>
          </a:r>
          <a:endParaRPr lang="en-GB" dirty="0"/>
        </a:p>
      </dgm:t>
    </dgm:pt>
    <dgm:pt modelId="{76E45430-A4F2-4A01-8DE1-34EBB1EF2E1C}" type="parTrans" cxnId="{26BD2563-0668-426E-AF06-8026E75E86D9}">
      <dgm:prSet/>
      <dgm:spPr/>
      <dgm:t>
        <a:bodyPr/>
        <a:lstStyle/>
        <a:p>
          <a:endParaRPr lang="en-GB"/>
        </a:p>
      </dgm:t>
    </dgm:pt>
    <dgm:pt modelId="{900DE5CA-81E2-4E44-A9CC-FB326468D6BA}" type="sibTrans" cxnId="{26BD2563-0668-426E-AF06-8026E75E86D9}">
      <dgm:prSet/>
      <dgm:spPr/>
      <dgm:t>
        <a:bodyPr/>
        <a:lstStyle/>
        <a:p>
          <a:endParaRPr lang="en-GB"/>
        </a:p>
      </dgm:t>
    </dgm:pt>
    <dgm:pt modelId="{42EEE6B9-37A9-40D5-BC39-24703E1ECB8F}">
      <dgm:prSet phldrT="[Text]"/>
      <dgm:spPr/>
      <dgm:t>
        <a:bodyPr/>
        <a:lstStyle/>
        <a:p>
          <a:r>
            <a:rPr lang="en-GB" dirty="0" smtClean="0"/>
            <a:t>Disagree</a:t>
          </a:r>
          <a:endParaRPr lang="en-GB" dirty="0"/>
        </a:p>
      </dgm:t>
    </dgm:pt>
    <dgm:pt modelId="{412667EC-B5BB-4812-AF61-0BF876AFE8EF}" type="parTrans" cxnId="{C4B9B421-33C1-4D9B-8CDC-01419919B413}">
      <dgm:prSet/>
      <dgm:spPr/>
      <dgm:t>
        <a:bodyPr/>
        <a:lstStyle/>
        <a:p>
          <a:endParaRPr lang="en-GB"/>
        </a:p>
      </dgm:t>
    </dgm:pt>
    <dgm:pt modelId="{80151943-1A52-4BEA-8A71-0FD1267A7224}" type="sibTrans" cxnId="{C4B9B421-33C1-4D9B-8CDC-01419919B413}">
      <dgm:prSet/>
      <dgm:spPr/>
      <dgm:t>
        <a:bodyPr/>
        <a:lstStyle/>
        <a:p>
          <a:endParaRPr lang="en-GB"/>
        </a:p>
      </dgm:t>
    </dgm:pt>
    <dgm:pt modelId="{8665C21C-1233-4669-868D-48E2B243A0C5}">
      <dgm:prSet phldrT="[Text]"/>
      <dgm:spPr/>
      <dgm:t>
        <a:bodyPr/>
        <a:lstStyle/>
        <a:p>
          <a:r>
            <a:rPr lang="en-GB" dirty="0" smtClean="0"/>
            <a:t>C.</a:t>
          </a:r>
          <a:endParaRPr lang="en-GB" dirty="0"/>
        </a:p>
      </dgm:t>
    </dgm:pt>
    <dgm:pt modelId="{16017239-A050-441E-A14E-68DA3C1BEC28}" type="parTrans" cxnId="{66230C5B-D6E6-4A33-B80F-AEF23CB4B291}">
      <dgm:prSet/>
      <dgm:spPr/>
      <dgm:t>
        <a:bodyPr/>
        <a:lstStyle/>
        <a:p>
          <a:endParaRPr lang="en-GB"/>
        </a:p>
      </dgm:t>
    </dgm:pt>
    <dgm:pt modelId="{D5CE1206-EA90-424F-ADAD-8569082FBE6C}" type="sibTrans" cxnId="{66230C5B-D6E6-4A33-B80F-AEF23CB4B291}">
      <dgm:prSet/>
      <dgm:spPr/>
      <dgm:t>
        <a:bodyPr/>
        <a:lstStyle/>
        <a:p>
          <a:endParaRPr lang="en-GB"/>
        </a:p>
      </dgm:t>
    </dgm:pt>
    <dgm:pt modelId="{19C91230-A456-447B-8811-4C9A8517AF43}">
      <dgm:prSet phldrT="[Text]"/>
      <dgm:spPr/>
      <dgm:t>
        <a:bodyPr/>
        <a:lstStyle/>
        <a:p>
          <a:r>
            <a:rPr lang="en-GB" dirty="0" smtClean="0"/>
            <a:t>Unsure</a:t>
          </a:r>
          <a:endParaRPr lang="en-GB" dirty="0"/>
        </a:p>
      </dgm:t>
    </dgm:pt>
    <dgm:pt modelId="{F0BA906F-D197-4CF6-9763-B9AA49FD5939}" type="parTrans" cxnId="{FC50DFF7-4EE3-41E9-B7A7-A9E7EF1666AD}">
      <dgm:prSet/>
      <dgm:spPr/>
      <dgm:t>
        <a:bodyPr/>
        <a:lstStyle/>
        <a:p>
          <a:endParaRPr lang="en-GB"/>
        </a:p>
      </dgm:t>
    </dgm:pt>
    <dgm:pt modelId="{9D5312B6-5D81-4B09-B948-F5061721A7E1}" type="sibTrans" cxnId="{FC50DFF7-4EE3-41E9-B7A7-A9E7EF1666AD}">
      <dgm:prSet/>
      <dgm:spPr/>
      <dgm:t>
        <a:bodyPr/>
        <a:lstStyle/>
        <a:p>
          <a:endParaRPr lang="en-GB"/>
        </a:p>
      </dgm:t>
    </dgm:pt>
    <dgm:pt modelId="{3AC8588B-8333-4FA2-8E23-EB2A12739BF8}" type="pres">
      <dgm:prSet presAssocID="{1EBC91C2-F84F-4F35-A69C-F99E28ECFB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1141EF-E75D-4628-A98D-4A8A1799721E}" type="pres">
      <dgm:prSet presAssocID="{94466620-639E-4D6F-ABD0-3B192D95690D}" presName="linNode" presStyleCnt="0"/>
      <dgm:spPr/>
    </dgm:pt>
    <dgm:pt modelId="{B5590065-1C11-460E-836D-9650B6AB477B}" type="pres">
      <dgm:prSet presAssocID="{94466620-639E-4D6F-ABD0-3B192D95690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62754B-84CB-4956-89D8-AF55C3680A16}" type="pres">
      <dgm:prSet presAssocID="{94466620-639E-4D6F-ABD0-3B192D95690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4564EF-5247-4ABE-ABAB-6E96A71D4588}" type="pres">
      <dgm:prSet presAssocID="{9DB0DA7F-3193-4ADA-9B2B-628DBB18F785}" presName="sp" presStyleCnt="0"/>
      <dgm:spPr/>
    </dgm:pt>
    <dgm:pt modelId="{A6FC9593-D397-4038-B0D4-4A9B19305EBE}" type="pres">
      <dgm:prSet presAssocID="{D01B477C-1216-439B-A3DC-D2FC17D2B3F4}" presName="linNode" presStyleCnt="0"/>
      <dgm:spPr/>
    </dgm:pt>
    <dgm:pt modelId="{5FDD04EE-E3A6-43C6-92D3-2A7DB7D89EC2}" type="pres">
      <dgm:prSet presAssocID="{D01B477C-1216-439B-A3DC-D2FC17D2B3F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9892D2-027A-4E99-9F9B-642B5377478C}" type="pres">
      <dgm:prSet presAssocID="{D01B477C-1216-439B-A3DC-D2FC17D2B3F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2664AD-E30A-4046-8DE6-E7919374EC42}" type="pres">
      <dgm:prSet presAssocID="{900DE5CA-81E2-4E44-A9CC-FB326468D6BA}" presName="sp" presStyleCnt="0"/>
      <dgm:spPr/>
    </dgm:pt>
    <dgm:pt modelId="{605D5291-F3AF-4347-B746-4D1A68DEB864}" type="pres">
      <dgm:prSet presAssocID="{8665C21C-1233-4669-868D-48E2B243A0C5}" presName="linNode" presStyleCnt="0"/>
      <dgm:spPr/>
    </dgm:pt>
    <dgm:pt modelId="{41D05BDF-C24F-489A-A44C-B677126D74EE}" type="pres">
      <dgm:prSet presAssocID="{8665C21C-1233-4669-868D-48E2B243A0C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D80B12-56B7-4E15-8284-21E658A12585}" type="pres">
      <dgm:prSet presAssocID="{8665C21C-1233-4669-868D-48E2B243A0C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6CF531-5D96-4354-8132-0D3CA52887F9}" type="presOf" srcId="{D01B477C-1216-439B-A3DC-D2FC17D2B3F4}" destId="{5FDD04EE-E3A6-43C6-92D3-2A7DB7D89EC2}" srcOrd="0" destOrd="0" presId="urn:microsoft.com/office/officeart/2005/8/layout/vList5"/>
    <dgm:cxn modelId="{26BD2563-0668-426E-AF06-8026E75E86D9}" srcId="{1EBC91C2-F84F-4F35-A69C-F99E28ECFB85}" destId="{D01B477C-1216-439B-A3DC-D2FC17D2B3F4}" srcOrd="1" destOrd="0" parTransId="{76E45430-A4F2-4A01-8DE1-34EBB1EF2E1C}" sibTransId="{900DE5CA-81E2-4E44-A9CC-FB326468D6BA}"/>
    <dgm:cxn modelId="{C4B9B421-33C1-4D9B-8CDC-01419919B413}" srcId="{D01B477C-1216-439B-A3DC-D2FC17D2B3F4}" destId="{42EEE6B9-37A9-40D5-BC39-24703E1ECB8F}" srcOrd="0" destOrd="0" parTransId="{412667EC-B5BB-4812-AF61-0BF876AFE8EF}" sibTransId="{80151943-1A52-4BEA-8A71-0FD1267A7224}"/>
    <dgm:cxn modelId="{75FB6C72-3982-4860-822A-B706CE416562}" type="presOf" srcId="{94466620-639E-4D6F-ABD0-3B192D95690D}" destId="{B5590065-1C11-460E-836D-9650B6AB477B}" srcOrd="0" destOrd="0" presId="urn:microsoft.com/office/officeart/2005/8/layout/vList5"/>
    <dgm:cxn modelId="{67A14C81-D292-46A5-BD1F-23BE041CD262}" srcId="{1EBC91C2-F84F-4F35-A69C-F99E28ECFB85}" destId="{94466620-639E-4D6F-ABD0-3B192D95690D}" srcOrd="0" destOrd="0" parTransId="{2C5AC054-898C-480C-9816-18FE2811CE09}" sibTransId="{9DB0DA7F-3193-4ADA-9B2B-628DBB18F785}"/>
    <dgm:cxn modelId="{FC02C664-F832-4348-8C1F-699FB8265A82}" type="presOf" srcId="{8665C21C-1233-4669-868D-48E2B243A0C5}" destId="{41D05BDF-C24F-489A-A44C-B677126D74EE}" srcOrd="0" destOrd="0" presId="urn:microsoft.com/office/officeart/2005/8/layout/vList5"/>
    <dgm:cxn modelId="{E2194A1C-D3E9-4124-B522-B94B55A470EA}" type="presOf" srcId="{19C91230-A456-447B-8811-4C9A8517AF43}" destId="{E1D80B12-56B7-4E15-8284-21E658A12585}" srcOrd="0" destOrd="0" presId="urn:microsoft.com/office/officeart/2005/8/layout/vList5"/>
    <dgm:cxn modelId="{04C0CFB1-4EF1-486C-89B3-B6D920B896C1}" type="presOf" srcId="{4B938BAD-F5A4-4EAC-B711-F3329CA8A91C}" destId="{2662754B-84CB-4956-89D8-AF55C3680A16}" srcOrd="0" destOrd="0" presId="urn:microsoft.com/office/officeart/2005/8/layout/vList5"/>
    <dgm:cxn modelId="{357435DF-DA7C-48FE-9E8C-5E888EC312FB}" srcId="{94466620-639E-4D6F-ABD0-3B192D95690D}" destId="{4B938BAD-F5A4-4EAC-B711-F3329CA8A91C}" srcOrd="0" destOrd="0" parTransId="{317F1560-676D-4410-BF9E-1FC76974CD6D}" sibTransId="{82A50917-7995-4F40-9EA6-E41A24EE9A2A}"/>
    <dgm:cxn modelId="{20B8854B-B52C-4E9B-9364-F10E3200755C}" type="presOf" srcId="{42EEE6B9-37A9-40D5-BC39-24703E1ECB8F}" destId="{CD9892D2-027A-4E99-9F9B-642B5377478C}" srcOrd="0" destOrd="0" presId="urn:microsoft.com/office/officeart/2005/8/layout/vList5"/>
    <dgm:cxn modelId="{A52F7974-8FED-4144-96CD-BDB68A8A2342}" type="presOf" srcId="{1EBC91C2-F84F-4F35-A69C-F99E28ECFB85}" destId="{3AC8588B-8333-4FA2-8E23-EB2A12739BF8}" srcOrd="0" destOrd="0" presId="urn:microsoft.com/office/officeart/2005/8/layout/vList5"/>
    <dgm:cxn modelId="{66230C5B-D6E6-4A33-B80F-AEF23CB4B291}" srcId="{1EBC91C2-F84F-4F35-A69C-F99E28ECFB85}" destId="{8665C21C-1233-4669-868D-48E2B243A0C5}" srcOrd="2" destOrd="0" parTransId="{16017239-A050-441E-A14E-68DA3C1BEC28}" sibTransId="{D5CE1206-EA90-424F-ADAD-8569082FBE6C}"/>
    <dgm:cxn modelId="{FC50DFF7-4EE3-41E9-B7A7-A9E7EF1666AD}" srcId="{8665C21C-1233-4669-868D-48E2B243A0C5}" destId="{19C91230-A456-447B-8811-4C9A8517AF43}" srcOrd="0" destOrd="0" parTransId="{F0BA906F-D197-4CF6-9763-B9AA49FD5939}" sibTransId="{9D5312B6-5D81-4B09-B948-F5061721A7E1}"/>
    <dgm:cxn modelId="{5E6DD79B-54CF-458D-9E19-96DE561B9CEE}" type="presParOf" srcId="{3AC8588B-8333-4FA2-8E23-EB2A12739BF8}" destId="{761141EF-E75D-4628-A98D-4A8A1799721E}" srcOrd="0" destOrd="0" presId="urn:microsoft.com/office/officeart/2005/8/layout/vList5"/>
    <dgm:cxn modelId="{1ED72CAF-29D1-4C74-BB99-4291A30F6B3A}" type="presParOf" srcId="{761141EF-E75D-4628-A98D-4A8A1799721E}" destId="{B5590065-1C11-460E-836D-9650B6AB477B}" srcOrd="0" destOrd="0" presId="urn:microsoft.com/office/officeart/2005/8/layout/vList5"/>
    <dgm:cxn modelId="{7F20A61E-6586-4B6D-BC35-C77CD81CD04A}" type="presParOf" srcId="{761141EF-E75D-4628-A98D-4A8A1799721E}" destId="{2662754B-84CB-4956-89D8-AF55C3680A16}" srcOrd="1" destOrd="0" presId="urn:microsoft.com/office/officeart/2005/8/layout/vList5"/>
    <dgm:cxn modelId="{84FE37FC-E86B-414B-A798-B564EC95B532}" type="presParOf" srcId="{3AC8588B-8333-4FA2-8E23-EB2A12739BF8}" destId="{9E4564EF-5247-4ABE-ABAB-6E96A71D4588}" srcOrd="1" destOrd="0" presId="urn:microsoft.com/office/officeart/2005/8/layout/vList5"/>
    <dgm:cxn modelId="{97D5554F-53C9-47F8-A741-3720116F7BC9}" type="presParOf" srcId="{3AC8588B-8333-4FA2-8E23-EB2A12739BF8}" destId="{A6FC9593-D397-4038-B0D4-4A9B19305EBE}" srcOrd="2" destOrd="0" presId="urn:microsoft.com/office/officeart/2005/8/layout/vList5"/>
    <dgm:cxn modelId="{E87F595F-1E73-4621-966C-6BE9F9007CFF}" type="presParOf" srcId="{A6FC9593-D397-4038-B0D4-4A9B19305EBE}" destId="{5FDD04EE-E3A6-43C6-92D3-2A7DB7D89EC2}" srcOrd="0" destOrd="0" presId="urn:microsoft.com/office/officeart/2005/8/layout/vList5"/>
    <dgm:cxn modelId="{EEF27EC2-4E39-4DA6-B2EA-BE26A9F53EDC}" type="presParOf" srcId="{A6FC9593-D397-4038-B0D4-4A9B19305EBE}" destId="{CD9892D2-027A-4E99-9F9B-642B5377478C}" srcOrd="1" destOrd="0" presId="urn:microsoft.com/office/officeart/2005/8/layout/vList5"/>
    <dgm:cxn modelId="{C4650EEF-15B0-474E-8042-A24B94CF798A}" type="presParOf" srcId="{3AC8588B-8333-4FA2-8E23-EB2A12739BF8}" destId="{EE2664AD-E30A-4046-8DE6-E7919374EC42}" srcOrd="3" destOrd="0" presId="urn:microsoft.com/office/officeart/2005/8/layout/vList5"/>
    <dgm:cxn modelId="{3EFCC72D-4CA4-4E92-A5DB-0734FFAC262B}" type="presParOf" srcId="{3AC8588B-8333-4FA2-8E23-EB2A12739BF8}" destId="{605D5291-F3AF-4347-B746-4D1A68DEB864}" srcOrd="4" destOrd="0" presId="urn:microsoft.com/office/officeart/2005/8/layout/vList5"/>
    <dgm:cxn modelId="{BB45BE98-C276-493A-9622-A1603DD42520}" type="presParOf" srcId="{605D5291-F3AF-4347-B746-4D1A68DEB864}" destId="{41D05BDF-C24F-489A-A44C-B677126D74EE}" srcOrd="0" destOrd="0" presId="urn:microsoft.com/office/officeart/2005/8/layout/vList5"/>
    <dgm:cxn modelId="{6CFB426A-3953-4726-8CFC-78888FD5103C}" type="presParOf" srcId="{605D5291-F3AF-4347-B746-4D1A68DEB864}" destId="{E1D80B12-56B7-4E15-8284-21E658A125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BFD7E3-63EA-452F-B359-5E12981436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8334085-D6B7-436B-B885-AFB45CB930BB}">
      <dgm:prSet phldrT="[Text]"/>
      <dgm:spPr/>
      <dgm:t>
        <a:bodyPr/>
        <a:lstStyle/>
        <a:p>
          <a:r>
            <a:rPr lang="en-GB" dirty="0" smtClean="0"/>
            <a:t>A.</a:t>
          </a:r>
          <a:endParaRPr lang="en-GB" dirty="0"/>
        </a:p>
      </dgm:t>
    </dgm:pt>
    <dgm:pt modelId="{1F3B0E13-A71C-4F42-B81C-4F404B261659}" type="parTrans" cxnId="{67F07CDD-ACAC-4ECA-AC09-25DDADDA13A1}">
      <dgm:prSet/>
      <dgm:spPr/>
      <dgm:t>
        <a:bodyPr/>
        <a:lstStyle/>
        <a:p>
          <a:endParaRPr lang="en-GB"/>
        </a:p>
      </dgm:t>
    </dgm:pt>
    <dgm:pt modelId="{F055DEAD-D70B-4117-9791-C7AAD2018FA7}" type="sibTrans" cxnId="{67F07CDD-ACAC-4ECA-AC09-25DDADDA13A1}">
      <dgm:prSet/>
      <dgm:spPr/>
      <dgm:t>
        <a:bodyPr/>
        <a:lstStyle/>
        <a:p>
          <a:endParaRPr lang="en-GB"/>
        </a:p>
      </dgm:t>
    </dgm:pt>
    <dgm:pt modelId="{62BF056B-ADB7-47D2-B26F-80E853EA99C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dirty="0" smtClean="0">
              <a:solidFill>
                <a:srgbClr val="000000"/>
              </a:solidFill>
              <a:latin typeface="Calibri" panose="020F0502020204030204" pitchFamily="34" charset="0"/>
              <a:cs typeface="+mn-cs"/>
            </a:rPr>
            <a:t>Should be held responsible if they are sexually assaulted or raped</a:t>
          </a:r>
        </a:p>
      </dgm:t>
    </dgm:pt>
    <dgm:pt modelId="{CA09FD21-EAA6-45D0-BACB-D7156369FE6E}" type="parTrans" cxnId="{257FC250-95B9-4098-9277-5CF8C9A7F39F}">
      <dgm:prSet/>
      <dgm:spPr/>
      <dgm:t>
        <a:bodyPr/>
        <a:lstStyle/>
        <a:p>
          <a:endParaRPr lang="en-GB"/>
        </a:p>
      </dgm:t>
    </dgm:pt>
    <dgm:pt modelId="{8E3F6B95-8CC7-4BC1-9425-C8D7EE769252}" type="sibTrans" cxnId="{257FC250-95B9-4098-9277-5CF8C9A7F39F}">
      <dgm:prSet/>
      <dgm:spPr/>
      <dgm:t>
        <a:bodyPr/>
        <a:lstStyle/>
        <a:p>
          <a:endParaRPr lang="en-GB"/>
        </a:p>
      </dgm:t>
    </dgm:pt>
    <dgm:pt modelId="{214A117B-B424-4551-BEAB-7624E554747B}">
      <dgm:prSet phldrT="[Text]"/>
      <dgm:spPr/>
      <dgm:t>
        <a:bodyPr/>
        <a:lstStyle/>
        <a:p>
          <a:r>
            <a:rPr lang="en-GB" dirty="0" smtClean="0"/>
            <a:t>B.</a:t>
          </a:r>
          <a:endParaRPr lang="en-GB" dirty="0"/>
        </a:p>
      </dgm:t>
    </dgm:pt>
    <dgm:pt modelId="{5163EE0F-C937-43DE-99FC-A520CBAACC17}" type="parTrans" cxnId="{0774FDE9-0276-461A-A48D-5D35F5E10AE2}">
      <dgm:prSet/>
      <dgm:spPr/>
      <dgm:t>
        <a:bodyPr/>
        <a:lstStyle/>
        <a:p>
          <a:endParaRPr lang="en-GB"/>
        </a:p>
      </dgm:t>
    </dgm:pt>
    <dgm:pt modelId="{1030C263-7E46-402C-B6D6-5E45347A5EB5}" type="sibTrans" cxnId="{0774FDE9-0276-461A-A48D-5D35F5E10AE2}">
      <dgm:prSet/>
      <dgm:spPr/>
      <dgm:t>
        <a:bodyPr/>
        <a:lstStyle/>
        <a:p>
          <a:endParaRPr lang="en-GB"/>
        </a:p>
      </dgm:t>
    </dgm:pt>
    <dgm:pt modelId="{785D09AA-07EC-40EC-A5E4-C32A86A96CA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0" dirty="0" smtClean="0">
              <a:solidFill>
                <a:srgbClr val="000000"/>
              </a:solidFill>
              <a:latin typeface="Calibri" panose="020F0502020204030204" pitchFamily="34" charset="0"/>
              <a:cs typeface="+mn-cs"/>
            </a:rPr>
            <a:t>Should be held partly responsible if they are sexually assaulted or raped</a:t>
          </a:r>
        </a:p>
      </dgm:t>
    </dgm:pt>
    <dgm:pt modelId="{D9F2B32D-D205-4325-B578-A6509CC943A7}" type="parTrans" cxnId="{1FA2EE5C-D57E-48E6-8C8F-7252114622BF}">
      <dgm:prSet/>
      <dgm:spPr/>
      <dgm:t>
        <a:bodyPr/>
        <a:lstStyle/>
        <a:p>
          <a:endParaRPr lang="en-GB"/>
        </a:p>
      </dgm:t>
    </dgm:pt>
    <dgm:pt modelId="{7F4A6574-A9D7-4086-8BE9-5D1EF67BBACD}" type="sibTrans" cxnId="{1FA2EE5C-D57E-48E6-8C8F-7252114622BF}">
      <dgm:prSet/>
      <dgm:spPr/>
      <dgm:t>
        <a:bodyPr/>
        <a:lstStyle/>
        <a:p>
          <a:endParaRPr lang="en-GB"/>
        </a:p>
      </dgm:t>
    </dgm:pt>
    <dgm:pt modelId="{13CFA59B-5C08-4324-9005-A6F66727EABE}">
      <dgm:prSet phldrT="[Text]"/>
      <dgm:spPr/>
      <dgm:t>
        <a:bodyPr/>
        <a:lstStyle/>
        <a:p>
          <a:r>
            <a:rPr lang="en-GB" dirty="0" smtClean="0"/>
            <a:t>C.</a:t>
          </a:r>
          <a:endParaRPr lang="en-GB" dirty="0"/>
        </a:p>
      </dgm:t>
    </dgm:pt>
    <dgm:pt modelId="{BC0BF989-15A4-486A-BBF4-2116A5B8C519}" type="parTrans" cxnId="{E0905DFC-0F1B-4BF3-A514-C54DFDF8AA93}">
      <dgm:prSet/>
      <dgm:spPr/>
      <dgm:t>
        <a:bodyPr/>
        <a:lstStyle/>
        <a:p>
          <a:endParaRPr lang="en-GB"/>
        </a:p>
      </dgm:t>
    </dgm:pt>
    <dgm:pt modelId="{BCDC1BBE-91F2-468D-9110-E58ECD86800C}" type="sibTrans" cxnId="{E0905DFC-0F1B-4BF3-A514-C54DFDF8AA93}">
      <dgm:prSet/>
      <dgm:spPr/>
      <dgm:t>
        <a:bodyPr/>
        <a:lstStyle/>
        <a:p>
          <a:endParaRPr lang="en-GB"/>
        </a:p>
      </dgm:t>
    </dgm:pt>
    <dgm:pt modelId="{469BE19E-400B-491E-AABC-352722144CBA}">
      <dgm:prSet phldrT="[Text]" custT="1"/>
      <dgm:spPr/>
      <dgm:t>
        <a:bodyPr/>
        <a:lstStyle/>
        <a:p>
          <a:pPr marL="0" marR="0" indent="0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GB" sz="2000" dirty="0" smtClean="0">
              <a:solidFill>
                <a:srgbClr val="000000"/>
              </a:solidFill>
              <a:latin typeface="Calibri" panose="020F0502020204030204" pitchFamily="34" charset="0"/>
              <a:cs typeface="+mn-cs"/>
            </a:rPr>
            <a:t>Are NEVER responsible if they are sexually assaulted or raped</a:t>
          </a:r>
        </a:p>
      </dgm:t>
    </dgm:pt>
    <dgm:pt modelId="{13E100DE-9027-430F-8334-CEA34C3F7B4F}" type="parTrans" cxnId="{E3E23170-D47C-412E-AC85-EAA730EC7880}">
      <dgm:prSet/>
      <dgm:spPr/>
      <dgm:t>
        <a:bodyPr/>
        <a:lstStyle/>
        <a:p>
          <a:endParaRPr lang="en-GB"/>
        </a:p>
      </dgm:t>
    </dgm:pt>
    <dgm:pt modelId="{20500F6B-95EA-4BB8-833A-B451E2C09DEB}" type="sibTrans" cxnId="{E3E23170-D47C-412E-AC85-EAA730EC7880}">
      <dgm:prSet/>
      <dgm:spPr/>
      <dgm:t>
        <a:bodyPr/>
        <a:lstStyle/>
        <a:p>
          <a:endParaRPr lang="en-GB"/>
        </a:p>
      </dgm:t>
    </dgm:pt>
    <dgm:pt modelId="{19818FEE-4786-43B7-9E8F-5BC0B5ECD53F}" type="pres">
      <dgm:prSet presAssocID="{75BFD7E3-63EA-452F-B359-5E12981436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40AD48-2032-41E8-81DA-2D0F6ADA6308}" type="pres">
      <dgm:prSet presAssocID="{E8334085-D6B7-436B-B885-AFB45CB930BB}" presName="linNode" presStyleCnt="0"/>
      <dgm:spPr/>
    </dgm:pt>
    <dgm:pt modelId="{B94C311D-7F53-4383-8571-18A9774FE124}" type="pres">
      <dgm:prSet presAssocID="{E8334085-D6B7-436B-B885-AFB45CB930B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B278FC-40AE-4D6A-8390-5E68C5844E8B}" type="pres">
      <dgm:prSet presAssocID="{E8334085-D6B7-436B-B885-AFB45CB930BB}" presName="descendantText" presStyleLbl="alignAccFollowNode1" presStyleIdx="0" presStyleCnt="3" custScaleY="101323" custLinFactNeighborX="-3767" custLinFactNeighborY="22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22A48B-2645-4B38-8F55-20C3E09A4E38}" type="pres">
      <dgm:prSet presAssocID="{F055DEAD-D70B-4117-9791-C7AAD2018FA7}" presName="sp" presStyleCnt="0"/>
      <dgm:spPr/>
    </dgm:pt>
    <dgm:pt modelId="{438CDB85-3F05-4337-A94A-AF47FF4C4DDB}" type="pres">
      <dgm:prSet presAssocID="{214A117B-B424-4551-BEAB-7624E554747B}" presName="linNode" presStyleCnt="0"/>
      <dgm:spPr/>
    </dgm:pt>
    <dgm:pt modelId="{1ED83BAE-201C-4BC8-8F7C-AABD7BA7868D}" type="pres">
      <dgm:prSet presAssocID="{214A117B-B424-4551-BEAB-7624E554747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A00AA1-03CF-4F88-87B5-59E8F95E39DA}" type="pres">
      <dgm:prSet presAssocID="{214A117B-B424-4551-BEAB-7624E554747B}" presName="descendantText" presStyleLbl="alignAccFollowNode1" presStyleIdx="1" presStyleCnt="3" custScaleY="1017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CE5812-B0CC-40F7-983D-2EFA5F90A0BF}" type="pres">
      <dgm:prSet presAssocID="{1030C263-7E46-402C-B6D6-5E45347A5EB5}" presName="sp" presStyleCnt="0"/>
      <dgm:spPr/>
    </dgm:pt>
    <dgm:pt modelId="{A8B66E33-64A7-4D77-8F07-9450729234A6}" type="pres">
      <dgm:prSet presAssocID="{13CFA59B-5C08-4324-9005-A6F66727EABE}" presName="linNode" presStyleCnt="0"/>
      <dgm:spPr/>
    </dgm:pt>
    <dgm:pt modelId="{4372FCA5-9BF5-4423-8E46-3C894369A980}" type="pres">
      <dgm:prSet presAssocID="{13CFA59B-5C08-4324-9005-A6F66727EAB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C86DE0-0662-435F-9690-A29C1B109E1A}" type="pres">
      <dgm:prSet presAssocID="{13CFA59B-5C08-4324-9005-A6F66727EABE}" presName="descendantText" presStyleLbl="alignAccFollowNode1" presStyleIdx="2" presStyleCnt="3" custScaleY="923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E8D978C-6238-4B81-81F2-068BFBBBDCDA}" type="presOf" srcId="{75BFD7E3-63EA-452F-B359-5E129814360E}" destId="{19818FEE-4786-43B7-9E8F-5BC0B5ECD53F}" srcOrd="0" destOrd="0" presId="urn:microsoft.com/office/officeart/2005/8/layout/vList5"/>
    <dgm:cxn modelId="{87D5630C-41F6-4BCD-AA4D-45910F2ADA96}" type="presOf" srcId="{E8334085-D6B7-436B-B885-AFB45CB930BB}" destId="{B94C311D-7F53-4383-8571-18A9774FE124}" srcOrd="0" destOrd="0" presId="urn:microsoft.com/office/officeart/2005/8/layout/vList5"/>
    <dgm:cxn modelId="{148262EB-95AB-419E-984A-01A42A77A843}" type="presOf" srcId="{214A117B-B424-4551-BEAB-7624E554747B}" destId="{1ED83BAE-201C-4BC8-8F7C-AABD7BA7868D}" srcOrd="0" destOrd="0" presId="urn:microsoft.com/office/officeart/2005/8/layout/vList5"/>
    <dgm:cxn modelId="{67F07CDD-ACAC-4ECA-AC09-25DDADDA13A1}" srcId="{75BFD7E3-63EA-452F-B359-5E129814360E}" destId="{E8334085-D6B7-436B-B885-AFB45CB930BB}" srcOrd="0" destOrd="0" parTransId="{1F3B0E13-A71C-4F42-B81C-4F404B261659}" sibTransId="{F055DEAD-D70B-4117-9791-C7AAD2018FA7}"/>
    <dgm:cxn modelId="{1FA2EE5C-D57E-48E6-8C8F-7252114622BF}" srcId="{214A117B-B424-4551-BEAB-7624E554747B}" destId="{785D09AA-07EC-40EC-A5E4-C32A86A96CA2}" srcOrd="0" destOrd="0" parTransId="{D9F2B32D-D205-4325-B578-A6509CC943A7}" sibTransId="{7F4A6574-A9D7-4086-8BE9-5D1EF67BBACD}"/>
    <dgm:cxn modelId="{0774FDE9-0276-461A-A48D-5D35F5E10AE2}" srcId="{75BFD7E3-63EA-452F-B359-5E129814360E}" destId="{214A117B-B424-4551-BEAB-7624E554747B}" srcOrd="1" destOrd="0" parTransId="{5163EE0F-C937-43DE-99FC-A520CBAACC17}" sibTransId="{1030C263-7E46-402C-B6D6-5E45347A5EB5}"/>
    <dgm:cxn modelId="{E0905DFC-0F1B-4BF3-A514-C54DFDF8AA93}" srcId="{75BFD7E3-63EA-452F-B359-5E129814360E}" destId="{13CFA59B-5C08-4324-9005-A6F66727EABE}" srcOrd="2" destOrd="0" parTransId="{BC0BF989-15A4-486A-BBF4-2116A5B8C519}" sibTransId="{BCDC1BBE-91F2-468D-9110-E58ECD86800C}"/>
    <dgm:cxn modelId="{257FC250-95B9-4098-9277-5CF8C9A7F39F}" srcId="{E8334085-D6B7-436B-B885-AFB45CB930BB}" destId="{62BF056B-ADB7-47D2-B26F-80E853EA99C3}" srcOrd="0" destOrd="0" parTransId="{CA09FD21-EAA6-45D0-BACB-D7156369FE6E}" sibTransId="{8E3F6B95-8CC7-4BC1-9425-C8D7EE769252}"/>
    <dgm:cxn modelId="{D0D28C93-1D9B-4ECB-ABB6-1323E4855FFA}" type="presOf" srcId="{62BF056B-ADB7-47D2-B26F-80E853EA99C3}" destId="{74B278FC-40AE-4D6A-8390-5E68C5844E8B}" srcOrd="0" destOrd="0" presId="urn:microsoft.com/office/officeart/2005/8/layout/vList5"/>
    <dgm:cxn modelId="{E3E23170-D47C-412E-AC85-EAA730EC7880}" srcId="{13CFA59B-5C08-4324-9005-A6F66727EABE}" destId="{469BE19E-400B-491E-AABC-352722144CBA}" srcOrd="0" destOrd="0" parTransId="{13E100DE-9027-430F-8334-CEA34C3F7B4F}" sibTransId="{20500F6B-95EA-4BB8-833A-B451E2C09DEB}"/>
    <dgm:cxn modelId="{261B7F23-678F-404A-B35B-72FDDF7E2714}" type="presOf" srcId="{13CFA59B-5C08-4324-9005-A6F66727EABE}" destId="{4372FCA5-9BF5-4423-8E46-3C894369A980}" srcOrd="0" destOrd="0" presId="urn:microsoft.com/office/officeart/2005/8/layout/vList5"/>
    <dgm:cxn modelId="{9843D34C-9294-42F4-A205-080ADBD0149D}" type="presOf" srcId="{785D09AA-07EC-40EC-A5E4-C32A86A96CA2}" destId="{39A00AA1-03CF-4F88-87B5-59E8F95E39DA}" srcOrd="0" destOrd="0" presId="urn:microsoft.com/office/officeart/2005/8/layout/vList5"/>
    <dgm:cxn modelId="{02C0AC32-7439-41CD-B2FE-335CA46D83B2}" type="presOf" srcId="{469BE19E-400B-491E-AABC-352722144CBA}" destId="{4AC86DE0-0662-435F-9690-A29C1B109E1A}" srcOrd="0" destOrd="0" presId="urn:microsoft.com/office/officeart/2005/8/layout/vList5"/>
    <dgm:cxn modelId="{FA6F6E6A-9E50-4D3D-B2F9-01EFD2D3EBD9}" type="presParOf" srcId="{19818FEE-4786-43B7-9E8F-5BC0B5ECD53F}" destId="{B640AD48-2032-41E8-81DA-2D0F6ADA6308}" srcOrd="0" destOrd="0" presId="urn:microsoft.com/office/officeart/2005/8/layout/vList5"/>
    <dgm:cxn modelId="{3ABBF02A-01C7-4045-87C4-C4DE92313ACF}" type="presParOf" srcId="{B640AD48-2032-41E8-81DA-2D0F6ADA6308}" destId="{B94C311D-7F53-4383-8571-18A9774FE124}" srcOrd="0" destOrd="0" presId="urn:microsoft.com/office/officeart/2005/8/layout/vList5"/>
    <dgm:cxn modelId="{1EF6BCCC-82B7-450F-8028-E73AEC7FC6C2}" type="presParOf" srcId="{B640AD48-2032-41E8-81DA-2D0F6ADA6308}" destId="{74B278FC-40AE-4D6A-8390-5E68C5844E8B}" srcOrd="1" destOrd="0" presId="urn:microsoft.com/office/officeart/2005/8/layout/vList5"/>
    <dgm:cxn modelId="{04C8439F-B33B-46A8-B094-27C0A864FF49}" type="presParOf" srcId="{19818FEE-4786-43B7-9E8F-5BC0B5ECD53F}" destId="{F422A48B-2645-4B38-8F55-20C3E09A4E38}" srcOrd="1" destOrd="0" presId="urn:microsoft.com/office/officeart/2005/8/layout/vList5"/>
    <dgm:cxn modelId="{02F11C36-3DD7-435E-BA2B-03CA9E05436E}" type="presParOf" srcId="{19818FEE-4786-43B7-9E8F-5BC0B5ECD53F}" destId="{438CDB85-3F05-4337-A94A-AF47FF4C4DDB}" srcOrd="2" destOrd="0" presId="urn:microsoft.com/office/officeart/2005/8/layout/vList5"/>
    <dgm:cxn modelId="{FDDEAE65-25A7-4535-93A3-E17C2F2709EF}" type="presParOf" srcId="{438CDB85-3F05-4337-A94A-AF47FF4C4DDB}" destId="{1ED83BAE-201C-4BC8-8F7C-AABD7BA7868D}" srcOrd="0" destOrd="0" presId="urn:microsoft.com/office/officeart/2005/8/layout/vList5"/>
    <dgm:cxn modelId="{9157CCA6-5426-4FBE-B846-D7C7E0A12CA0}" type="presParOf" srcId="{438CDB85-3F05-4337-A94A-AF47FF4C4DDB}" destId="{39A00AA1-03CF-4F88-87B5-59E8F95E39DA}" srcOrd="1" destOrd="0" presId="urn:microsoft.com/office/officeart/2005/8/layout/vList5"/>
    <dgm:cxn modelId="{9223D398-778F-4469-B792-F09F0BC6D6CA}" type="presParOf" srcId="{19818FEE-4786-43B7-9E8F-5BC0B5ECD53F}" destId="{72CE5812-B0CC-40F7-983D-2EFA5F90A0BF}" srcOrd="3" destOrd="0" presId="urn:microsoft.com/office/officeart/2005/8/layout/vList5"/>
    <dgm:cxn modelId="{A9A1777D-9DEB-4FDD-A19D-70EB972AD7BE}" type="presParOf" srcId="{19818FEE-4786-43B7-9E8F-5BC0B5ECD53F}" destId="{A8B66E33-64A7-4D77-8F07-9450729234A6}" srcOrd="4" destOrd="0" presId="urn:microsoft.com/office/officeart/2005/8/layout/vList5"/>
    <dgm:cxn modelId="{A80B78A8-1635-45F4-A8E8-10B52925D35B}" type="presParOf" srcId="{A8B66E33-64A7-4D77-8F07-9450729234A6}" destId="{4372FCA5-9BF5-4423-8E46-3C894369A980}" srcOrd="0" destOrd="0" presId="urn:microsoft.com/office/officeart/2005/8/layout/vList5"/>
    <dgm:cxn modelId="{550AA795-7A49-46BB-B4FC-ABD7453B42A7}" type="presParOf" srcId="{A8B66E33-64A7-4D77-8F07-9450729234A6}" destId="{4AC86DE0-0662-435F-9690-A29C1B109E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FCE43D-E322-4DE6-AB8F-B380A1CCC65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F9C4794-0570-4AE1-899D-10477A7F688B}">
      <dgm:prSet phldrT="[Text]"/>
      <dgm:spPr/>
      <dgm:t>
        <a:bodyPr/>
        <a:lstStyle/>
        <a:p>
          <a:r>
            <a:rPr lang="en-GB" dirty="0" smtClean="0"/>
            <a:t>Victim self-blame	</a:t>
          </a:r>
          <a:endParaRPr lang="en-GB" dirty="0"/>
        </a:p>
      </dgm:t>
    </dgm:pt>
    <dgm:pt modelId="{BD22DEBF-8B94-49C4-928D-E8D2E0B47FFA}" type="parTrans" cxnId="{06AF6841-4ECC-4C55-B99C-F1D921F43D08}">
      <dgm:prSet/>
      <dgm:spPr/>
      <dgm:t>
        <a:bodyPr/>
        <a:lstStyle/>
        <a:p>
          <a:endParaRPr lang="en-GB"/>
        </a:p>
      </dgm:t>
    </dgm:pt>
    <dgm:pt modelId="{37D7F874-A7ED-4CD2-AB60-6D4943E74833}" type="sibTrans" cxnId="{06AF6841-4ECC-4C55-B99C-F1D921F43D08}">
      <dgm:prSet/>
      <dgm:spPr/>
      <dgm:t>
        <a:bodyPr/>
        <a:lstStyle/>
        <a:p>
          <a:endParaRPr lang="en-GB"/>
        </a:p>
      </dgm:t>
    </dgm:pt>
    <dgm:pt modelId="{43A4EE91-4FB9-4E27-9C71-ACA357F95CE6}">
      <dgm:prSet phldrT="[Text]"/>
      <dgm:spPr/>
      <dgm:t>
        <a:bodyPr/>
        <a:lstStyle/>
        <a:p>
          <a:r>
            <a:rPr lang="en-GB" dirty="0" smtClean="0"/>
            <a:t>No disclosure / reporting		</a:t>
          </a:r>
          <a:endParaRPr lang="en-GB" dirty="0"/>
        </a:p>
      </dgm:t>
    </dgm:pt>
    <dgm:pt modelId="{CA8DDF75-67F9-4522-9865-A35A1CF11D62}" type="parTrans" cxnId="{707312E9-2C38-4B0B-ADCB-ACAEDDBB91A6}">
      <dgm:prSet/>
      <dgm:spPr/>
      <dgm:t>
        <a:bodyPr/>
        <a:lstStyle/>
        <a:p>
          <a:endParaRPr lang="en-GB"/>
        </a:p>
      </dgm:t>
    </dgm:pt>
    <dgm:pt modelId="{A4955BC0-E5B7-46EF-9ED1-ACA07EA7554D}" type="sibTrans" cxnId="{707312E9-2C38-4B0B-ADCB-ACAEDDBB91A6}">
      <dgm:prSet/>
      <dgm:spPr/>
      <dgm:t>
        <a:bodyPr/>
        <a:lstStyle/>
        <a:p>
          <a:endParaRPr lang="en-GB"/>
        </a:p>
      </dgm:t>
    </dgm:pt>
    <dgm:pt modelId="{35A20263-5E8D-439E-9E71-3BF9A21DAE5E}">
      <dgm:prSet phldrT="[Text]"/>
      <dgm:spPr/>
      <dgm:t>
        <a:bodyPr/>
        <a:lstStyle/>
        <a:p>
          <a:r>
            <a:rPr lang="en-GB" dirty="0" smtClean="0"/>
            <a:t>No Investigation (police unaware)</a:t>
          </a:r>
          <a:endParaRPr lang="en-GB" dirty="0"/>
        </a:p>
      </dgm:t>
    </dgm:pt>
    <dgm:pt modelId="{D763E075-1C23-4F41-BD8A-642802CB526D}" type="parTrans" cxnId="{BC221B68-CDF0-4C69-B42B-8563903FC3C7}">
      <dgm:prSet/>
      <dgm:spPr/>
      <dgm:t>
        <a:bodyPr/>
        <a:lstStyle/>
        <a:p>
          <a:endParaRPr lang="en-GB"/>
        </a:p>
      </dgm:t>
    </dgm:pt>
    <dgm:pt modelId="{280A5B76-18CB-4E62-AD51-CB8B0BC146DD}" type="sibTrans" cxnId="{BC221B68-CDF0-4C69-B42B-8563903FC3C7}">
      <dgm:prSet/>
      <dgm:spPr/>
      <dgm:t>
        <a:bodyPr/>
        <a:lstStyle/>
        <a:p>
          <a:endParaRPr lang="en-GB"/>
        </a:p>
      </dgm:t>
    </dgm:pt>
    <dgm:pt modelId="{9AEEC241-0DA7-4A6F-9320-D4DC33C3B42A}">
      <dgm:prSet/>
      <dgm:spPr/>
      <dgm:t>
        <a:bodyPr/>
        <a:lstStyle/>
        <a:p>
          <a:r>
            <a:rPr lang="en-GB" dirty="0" smtClean="0"/>
            <a:t>Repeat offending</a:t>
          </a:r>
          <a:endParaRPr lang="en-GB" dirty="0"/>
        </a:p>
      </dgm:t>
    </dgm:pt>
    <dgm:pt modelId="{E731A334-4E29-457B-A542-0E497A616C81}" type="parTrans" cxnId="{B58DE330-4648-4698-BA6B-E79C304C7289}">
      <dgm:prSet/>
      <dgm:spPr/>
      <dgm:t>
        <a:bodyPr/>
        <a:lstStyle/>
        <a:p>
          <a:endParaRPr lang="en-GB"/>
        </a:p>
      </dgm:t>
    </dgm:pt>
    <dgm:pt modelId="{160F66E3-8273-4939-B7B6-C0C9E3694C6F}" type="sibTrans" cxnId="{B58DE330-4648-4698-BA6B-E79C304C7289}">
      <dgm:prSet/>
      <dgm:spPr/>
      <dgm:t>
        <a:bodyPr/>
        <a:lstStyle/>
        <a:p>
          <a:endParaRPr lang="en-GB"/>
        </a:p>
      </dgm:t>
    </dgm:pt>
    <dgm:pt modelId="{DC60D5F0-CDF4-4DDA-8953-5443E8618D92}">
      <dgm:prSet/>
      <dgm:spPr/>
      <dgm:t>
        <a:bodyPr/>
        <a:lstStyle/>
        <a:p>
          <a:r>
            <a:rPr lang="en-GB" dirty="0" smtClean="0"/>
            <a:t>If offender caught</a:t>
          </a:r>
          <a:endParaRPr lang="en-GB" dirty="0"/>
        </a:p>
      </dgm:t>
    </dgm:pt>
    <dgm:pt modelId="{9CEFF6B6-FA78-467D-B43C-560D9485AC85}" type="parTrans" cxnId="{53159AA6-8373-41FE-B4B3-F6C1F9189DEA}">
      <dgm:prSet/>
      <dgm:spPr/>
      <dgm:t>
        <a:bodyPr/>
        <a:lstStyle/>
        <a:p>
          <a:endParaRPr lang="en-GB"/>
        </a:p>
      </dgm:t>
    </dgm:pt>
    <dgm:pt modelId="{7823EC63-0752-463B-9A3D-8399141186DB}" type="sibTrans" cxnId="{53159AA6-8373-41FE-B4B3-F6C1F9189DEA}">
      <dgm:prSet/>
      <dgm:spPr/>
      <dgm:t>
        <a:bodyPr/>
        <a:lstStyle/>
        <a:p>
          <a:endParaRPr lang="en-GB"/>
        </a:p>
      </dgm:t>
    </dgm:pt>
    <dgm:pt modelId="{AE212887-4817-4951-9873-B63D2D2E8382}">
      <dgm:prSet/>
      <dgm:spPr/>
      <dgm:t>
        <a:bodyPr/>
        <a:lstStyle/>
        <a:p>
          <a:r>
            <a:rPr lang="en-GB" dirty="0" smtClean="0"/>
            <a:t>CPS decisions to prosecute or not</a:t>
          </a:r>
          <a:endParaRPr lang="en-GB" dirty="0"/>
        </a:p>
      </dgm:t>
    </dgm:pt>
    <dgm:pt modelId="{DCC294A2-A289-4A83-87D4-A3E869E1315A}" type="parTrans" cxnId="{25D5669B-3A96-4066-921A-DF877CEB2C1A}">
      <dgm:prSet/>
      <dgm:spPr/>
      <dgm:t>
        <a:bodyPr/>
        <a:lstStyle/>
        <a:p>
          <a:endParaRPr lang="en-GB"/>
        </a:p>
      </dgm:t>
    </dgm:pt>
    <dgm:pt modelId="{63F8C3D6-EF72-4FE7-900A-E2676887E4AB}" type="sibTrans" cxnId="{25D5669B-3A96-4066-921A-DF877CEB2C1A}">
      <dgm:prSet/>
      <dgm:spPr/>
      <dgm:t>
        <a:bodyPr/>
        <a:lstStyle/>
        <a:p>
          <a:endParaRPr lang="en-GB"/>
        </a:p>
      </dgm:t>
    </dgm:pt>
    <dgm:pt modelId="{E2469438-CFAB-4AE5-899C-7B247804B6DF}">
      <dgm:prSet/>
      <dgm:spPr/>
      <dgm:t>
        <a:bodyPr/>
        <a:lstStyle/>
        <a:p>
          <a:r>
            <a:rPr lang="en-GB" dirty="0" smtClean="0"/>
            <a:t>Jury decision-making (guilt or innocence)</a:t>
          </a:r>
          <a:endParaRPr lang="en-GB" dirty="0"/>
        </a:p>
      </dgm:t>
    </dgm:pt>
    <dgm:pt modelId="{C1EF3777-965D-417F-B7AC-DD58ED672920}" type="parTrans" cxnId="{C7024377-C9B6-4FB9-95FD-A6E85799331C}">
      <dgm:prSet/>
      <dgm:spPr/>
      <dgm:t>
        <a:bodyPr/>
        <a:lstStyle/>
        <a:p>
          <a:endParaRPr lang="en-GB"/>
        </a:p>
      </dgm:t>
    </dgm:pt>
    <dgm:pt modelId="{54FB2A3F-4865-4E4A-9A74-DBE550C3509C}" type="sibTrans" cxnId="{C7024377-C9B6-4FB9-95FD-A6E85799331C}">
      <dgm:prSet/>
      <dgm:spPr/>
      <dgm:t>
        <a:bodyPr/>
        <a:lstStyle/>
        <a:p>
          <a:endParaRPr lang="en-GB"/>
        </a:p>
      </dgm:t>
    </dgm:pt>
    <dgm:pt modelId="{EE68444F-27D3-4CFE-B2E0-E94FF91F7792}">
      <dgm:prSet/>
      <dgm:spPr/>
      <dgm:t>
        <a:bodyPr/>
        <a:lstStyle/>
        <a:p>
          <a:r>
            <a:rPr lang="en-GB" dirty="0" smtClean="0"/>
            <a:t>Judicial decision-making</a:t>
          </a:r>
          <a:endParaRPr lang="en-GB" dirty="0"/>
        </a:p>
      </dgm:t>
    </dgm:pt>
    <dgm:pt modelId="{B357949B-1805-454E-BBA2-182A77639458}" type="parTrans" cxnId="{24A8C3E5-B89A-44A7-AACA-2BE5DEB500E2}">
      <dgm:prSet/>
      <dgm:spPr/>
      <dgm:t>
        <a:bodyPr/>
        <a:lstStyle/>
        <a:p>
          <a:endParaRPr lang="en-GB"/>
        </a:p>
      </dgm:t>
    </dgm:pt>
    <dgm:pt modelId="{4B840161-57EF-4C71-8D56-316146282ECA}" type="sibTrans" cxnId="{24A8C3E5-B89A-44A7-AACA-2BE5DEB500E2}">
      <dgm:prSet/>
      <dgm:spPr/>
      <dgm:t>
        <a:bodyPr/>
        <a:lstStyle/>
        <a:p>
          <a:endParaRPr lang="en-GB"/>
        </a:p>
      </dgm:t>
    </dgm:pt>
    <dgm:pt modelId="{AB073901-92F3-43C3-A881-5C44F98A5CEB}" type="pres">
      <dgm:prSet presAssocID="{02FCE43D-E322-4DE6-AB8F-B380A1CCC651}" presName="compositeShape" presStyleCnt="0">
        <dgm:presLayoutVars>
          <dgm:dir/>
          <dgm:resizeHandles/>
        </dgm:presLayoutVars>
      </dgm:prSet>
      <dgm:spPr/>
    </dgm:pt>
    <dgm:pt modelId="{10C2999E-B00E-4495-A633-1D93BED6FA05}" type="pres">
      <dgm:prSet presAssocID="{02FCE43D-E322-4DE6-AB8F-B380A1CCC651}" presName="pyramid" presStyleLbl="node1" presStyleIdx="0" presStyleCnt="1"/>
      <dgm:spPr/>
    </dgm:pt>
    <dgm:pt modelId="{DFB266D0-104F-4300-B086-613C9B0640D9}" type="pres">
      <dgm:prSet presAssocID="{02FCE43D-E322-4DE6-AB8F-B380A1CCC651}" presName="theList" presStyleCnt="0"/>
      <dgm:spPr/>
    </dgm:pt>
    <dgm:pt modelId="{E568602C-8A85-44C6-8133-8FC37E6A81BB}" type="pres">
      <dgm:prSet presAssocID="{1F9C4794-0570-4AE1-899D-10477A7F688B}" presName="aNode" presStyleLbl="fgAcc1" presStyleIdx="0" presStyleCnt="8" custScaleY="82645" custLinFactX="-4549" custLinFactNeighborX="-100000" custLinFactNeighborY="737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5C5BB9-D3FA-4F08-B25C-71B40827115A}" type="pres">
      <dgm:prSet presAssocID="{1F9C4794-0570-4AE1-899D-10477A7F688B}" presName="aSpace" presStyleCnt="0"/>
      <dgm:spPr/>
    </dgm:pt>
    <dgm:pt modelId="{D31EA867-A5F8-4331-B196-1436206DDCD9}" type="pres">
      <dgm:prSet presAssocID="{43A4EE91-4FB9-4E27-9C71-ACA357F95CE6}" presName="aNode" presStyleLbl="fgAcc1" presStyleIdx="1" presStyleCnt="8" custLinFactX="-4549" custLinFactNeighborX="-100000" custLinFactNeighborY="967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E4AB8D-A996-4A79-B725-02510D0A9ABF}" type="pres">
      <dgm:prSet presAssocID="{43A4EE91-4FB9-4E27-9C71-ACA357F95CE6}" presName="aSpace" presStyleCnt="0"/>
      <dgm:spPr/>
    </dgm:pt>
    <dgm:pt modelId="{3D032CC3-8A25-49CE-9463-F8E0F99CB246}" type="pres">
      <dgm:prSet presAssocID="{35A20263-5E8D-439E-9E71-3BF9A21DAE5E}" presName="aNode" presStyleLbl="fgAcc1" presStyleIdx="2" presStyleCnt="8" custLinFactX="-4549" custLinFactY="550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B4D8E0-7242-454A-92D2-98B743BB32ED}" type="pres">
      <dgm:prSet presAssocID="{35A20263-5E8D-439E-9E71-3BF9A21DAE5E}" presName="aSpace" presStyleCnt="0"/>
      <dgm:spPr/>
    </dgm:pt>
    <dgm:pt modelId="{31BFDACF-238E-4290-979E-6B011E4E14DB}" type="pres">
      <dgm:prSet presAssocID="{9AEEC241-0DA7-4A6F-9320-D4DC33C3B42A}" presName="aNode" presStyleLbl="fgAcc1" presStyleIdx="3" presStyleCnt="8" custLinFactX="-4549" custLinFactY="1398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650805-A574-4A41-B9E9-585EA7821863}" type="pres">
      <dgm:prSet presAssocID="{9AEEC241-0DA7-4A6F-9320-D4DC33C3B42A}" presName="aSpace" presStyleCnt="0"/>
      <dgm:spPr/>
    </dgm:pt>
    <dgm:pt modelId="{5F775215-AB89-4A9D-AC19-841DD6712A4D}" type="pres">
      <dgm:prSet presAssocID="{DC60D5F0-CDF4-4DDA-8953-5443E8618D92}" presName="aNode" presStyleLbl="fgAcc1" presStyleIdx="4" presStyleCnt="8" custLinFactY="-398951" custLinFactNeighborX="8045" custLinFactNeighborY="-4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7E7ED3-0229-4302-A630-3E42D9711FF1}" type="pres">
      <dgm:prSet presAssocID="{DC60D5F0-CDF4-4DDA-8953-5443E8618D92}" presName="aSpace" presStyleCnt="0"/>
      <dgm:spPr/>
    </dgm:pt>
    <dgm:pt modelId="{2C64396F-07E4-4096-B262-A612EDD961BF}" type="pres">
      <dgm:prSet presAssocID="{AE212887-4817-4951-9873-B63D2D2E8382}" presName="aNode" presStyleLbl="fgAcc1" presStyleIdx="5" presStyleCnt="8" custLinFactY="-390472" custLinFactNeighborX="9091" custLinFactNeighborY="-4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2C977C-ED98-4BC5-916E-34D59066F66A}" type="pres">
      <dgm:prSet presAssocID="{AE212887-4817-4951-9873-B63D2D2E8382}" presName="aSpace" presStyleCnt="0"/>
      <dgm:spPr/>
    </dgm:pt>
    <dgm:pt modelId="{DC8D757D-B1DF-41B7-906E-F1E1C20EDB97}" type="pres">
      <dgm:prSet presAssocID="{E2469438-CFAB-4AE5-899C-7B247804B6DF}" presName="aNode" presStyleLbl="fgAcc1" presStyleIdx="6" presStyleCnt="8" custLinFactY="-390368" custLinFactNeighborX="8045" custLinFactNeighborY="-4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AF8B7F-2C36-4E24-9410-A605886D7CE5}" type="pres">
      <dgm:prSet presAssocID="{E2469438-CFAB-4AE5-899C-7B247804B6DF}" presName="aSpace" presStyleCnt="0"/>
      <dgm:spPr/>
    </dgm:pt>
    <dgm:pt modelId="{8EE67E15-4AA5-4E4B-8905-D74E98B0B3E3}" type="pres">
      <dgm:prSet presAssocID="{EE68444F-27D3-4CFE-B2E0-E94FF91F7792}" presName="aNode" presStyleLbl="fgAcc1" presStyleIdx="7" presStyleCnt="8" custLinFactY="-377546" custLinFactNeighborX="8045" custLinFactNeighborY="-4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A060B5-3CD0-4076-835D-0BE38E0ABA38}" type="pres">
      <dgm:prSet presAssocID="{EE68444F-27D3-4CFE-B2E0-E94FF91F7792}" presName="aSpace" presStyleCnt="0"/>
      <dgm:spPr/>
    </dgm:pt>
  </dgm:ptLst>
  <dgm:cxnLst>
    <dgm:cxn modelId="{B58DE330-4648-4698-BA6B-E79C304C7289}" srcId="{02FCE43D-E322-4DE6-AB8F-B380A1CCC651}" destId="{9AEEC241-0DA7-4A6F-9320-D4DC33C3B42A}" srcOrd="3" destOrd="0" parTransId="{E731A334-4E29-457B-A542-0E497A616C81}" sibTransId="{160F66E3-8273-4939-B7B6-C0C9E3694C6F}"/>
    <dgm:cxn modelId="{59852C39-E697-4E6B-BAC5-EB491A7D42F5}" type="presOf" srcId="{AE212887-4817-4951-9873-B63D2D2E8382}" destId="{2C64396F-07E4-4096-B262-A612EDD961BF}" srcOrd="0" destOrd="0" presId="urn:microsoft.com/office/officeart/2005/8/layout/pyramid2"/>
    <dgm:cxn modelId="{3F39FFBF-0DC5-45A9-AD35-B674A1752B45}" type="presOf" srcId="{02FCE43D-E322-4DE6-AB8F-B380A1CCC651}" destId="{AB073901-92F3-43C3-A881-5C44F98A5CEB}" srcOrd="0" destOrd="0" presId="urn:microsoft.com/office/officeart/2005/8/layout/pyramid2"/>
    <dgm:cxn modelId="{6DDBEB56-92E2-47DA-A9BD-BAA3904B304D}" type="presOf" srcId="{DC60D5F0-CDF4-4DDA-8953-5443E8618D92}" destId="{5F775215-AB89-4A9D-AC19-841DD6712A4D}" srcOrd="0" destOrd="0" presId="urn:microsoft.com/office/officeart/2005/8/layout/pyramid2"/>
    <dgm:cxn modelId="{20127882-D85C-496C-A60A-464BC3AC4D30}" type="presOf" srcId="{35A20263-5E8D-439E-9E71-3BF9A21DAE5E}" destId="{3D032CC3-8A25-49CE-9463-F8E0F99CB246}" srcOrd="0" destOrd="0" presId="urn:microsoft.com/office/officeart/2005/8/layout/pyramid2"/>
    <dgm:cxn modelId="{24A8C3E5-B89A-44A7-AACA-2BE5DEB500E2}" srcId="{02FCE43D-E322-4DE6-AB8F-B380A1CCC651}" destId="{EE68444F-27D3-4CFE-B2E0-E94FF91F7792}" srcOrd="7" destOrd="0" parTransId="{B357949B-1805-454E-BBA2-182A77639458}" sibTransId="{4B840161-57EF-4C71-8D56-316146282ECA}"/>
    <dgm:cxn modelId="{53159AA6-8373-41FE-B4B3-F6C1F9189DEA}" srcId="{02FCE43D-E322-4DE6-AB8F-B380A1CCC651}" destId="{DC60D5F0-CDF4-4DDA-8953-5443E8618D92}" srcOrd="4" destOrd="0" parTransId="{9CEFF6B6-FA78-467D-B43C-560D9485AC85}" sibTransId="{7823EC63-0752-463B-9A3D-8399141186DB}"/>
    <dgm:cxn modelId="{BC221B68-CDF0-4C69-B42B-8563903FC3C7}" srcId="{02FCE43D-E322-4DE6-AB8F-B380A1CCC651}" destId="{35A20263-5E8D-439E-9E71-3BF9A21DAE5E}" srcOrd="2" destOrd="0" parTransId="{D763E075-1C23-4F41-BD8A-642802CB526D}" sibTransId="{280A5B76-18CB-4E62-AD51-CB8B0BC146DD}"/>
    <dgm:cxn modelId="{2A0181DC-D022-4DDC-99E7-2740FD164112}" type="presOf" srcId="{9AEEC241-0DA7-4A6F-9320-D4DC33C3B42A}" destId="{31BFDACF-238E-4290-979E-6B011E4E14DB}" srcOrd="0" destOrd="0" presId="urn:microsoft.com/office/officeart/2005/8/layout/pyramid2"/>
    <dgm:cxn modelId="{73EF9265-1AC5-4E7A-978A-536BED5F3F85}" type="presOf" srcId="{EE68444F-27D3-4CFE-B2E0-E94FF91F7792}" destId="{8EE67E15-4AA5-4E4B-8905-D74E98B0B3E3}" srcOrd="0" destOrd="0" presId="urn:microsoft.com/office/officeart/2005/8/layout/pyramid2"/>
    <dgm:cxn modelId="{DC55C23F-70D5-450B-AE33-99D062A6B75E}" type="presOf" srcId="{43A4EE91-4FB9-4E27-9C71-ACA357F95CE6}" destId="{D31EA867-A5F8-4331-B196-1436206DDCD9}" srcOrd="0" destOrd="0" presId="urn:microsoft.com/office/officeart/2005/8/layout/pyramid2"/>
    <dgm:cxn modelId="{707312E9-2C38-4B0B-ADCB-ACAEDDBB91A6}" srcId="{02FCE43D-E322-4DE6-AB8F-B380A1CCC651}" destId="{43A4EE91-4FB9-4E27-9C71-ACA357F95CE6}" srcOrd="1" destOrd="0" parTransId="{CA8DDF75-67F9-4522-9865-A35A1CF11D62}" sibTransId="{A4955BC0-E5B7-46EF-9ED1-ACA07EA7554D}"/>
    <dgm:cxn modelId="{57AADC04-3C88-43F2-916F-E2F01B07D688}" type="presOf" srcId="{E2469438-CFAB-4AE5-899C-7B247804B6DF}" destId="{DC8D757D-B1DF-41B7-906E-F1E1C20EDB97}" srcOrd="0" destOrd="0" presId="urn:microsoft.com/office/officeart/2005/8/layout/pyramid2"/>
    <dgm:cxn modelId="{25D5669B-3A96-4066-921A-DF877CEB2C1A}" srcId="{02FCE43D-E322-4DE6-AB8F-B380A1CCC651}" destId="{AE212887-4817-4951-9873-B63D2D2E8382}" srcOrd="5" destOrd="0" parTransId="{DCC294A2-A289-4A83-87D4-A3E869E1315A}" sibTransId="{63F8C3D6-EF72-4FE7-900A-E2676887E4AB}"/>
    <dgm:cxn modelId="{C7024377-C9B6-4FB9-95FD-A6E85799331C}" srcId="{02FCE43D-E322-4DE6-AB8F-B380A1CCC651}" destId="{E2469438-CFAB-4AE5-899C-7B247804B6DF}" srcOrd="6" destOrd="0" parTransId="{C1EF3777-965D-417F-B7AC-DD58ED672920}" sibTransId="{54FB2A3F-4865-4E4A-9A74-DBE550C3509C}"/>
    <dgm:cxn modelId="{06AF6841-4ECC-4C55-B99C-F1D921F43D08}" srcId="{02FCE43D-E322-4DE6-AB8F-B380A1CCC651}" destId="{1F9C4794-0570-4AE1-899D-10477A7F688B}" srcOrd="0" destOrd="0" parTransId="{BD22DEBF-8B94-49C4-928D-E8D2E0B47FFA}" sibTransId="{37D7F874-A7ED-4CD2-AB60-6D4943E74833}"/>
    <dgm:cxn modelId="{6774433A-C787-4715-B4D4-48AB4FE6040C}" type="presOf" srcId="{1F9C4794-0570-4AE1-899D-10477A7F688B}" destId="{E568602C-8A85-44C6-8133-8FC37E6A81BB}" srcOrd="0" destOrd="0" presId="urn:microsoft.com/office/officeart/2005/8/layout/pyramid2"/>
    <dgm:cxn modelId="{058E32E6-A3B1-44E1-AF66-9C80D831929C}" type="presParOf" srcId="{AB073901-92F3-43C3-A881-5C44F98A5CEB}" destId="{10C2999E-B00E-4495-A633-1D93BED6FA05}" srcOrd="0" destOrd="0" presId="urn:microsoft.com/office/officeart/2005/8/layout/pyramid2"/>
    <dgm:cxn modelId="{7EC81A93-AC02-4DCA-B015-7E4C488EA843}" type="presParOf" srcId="{AB073901-92F3-43C3-A881-5C44F98A5CEB}" destId="{DFB266D0-104F-4300-B086-613C9B0640D9}" srcOrd="1" destOrd="0" presId="urn:microsoft.com/office/officeart/2005/8/layout/pyramid2"/>
    <dgm:cxn modelId="{20CE4AF2-A57F-43B2-84FE-11C09FB1512A}" type="presParOf" srcId="{DFB266D0-104F-4300-B086-613C9B0640D9}" destId="{E568602C-8A85-44C6-8133-8FC37E6A81BB}" srcOrd="0" destOrd="0" presId="urn:microsoft.com/office/officeart/2005/8/layout/pyramid2"/>
    <dgm:cxn modelId="{8100B1FB-CBD3-4CCE-8449-760D7B7316F5}" type="presParOf" srcId="{DFB266D0-104F-4300-B086-613C9B0640D9}" destId="{0C5C5BB9-D3FA-4F08-B25C-71B40827115A}" srcOrd="1" destOrd="0" presId="urn:microsoft.com/office/officeart/2005/8/layout/pyramid2"/>
    <dgm:cxn modelId="{4152A871-22E3-4746-AE93-61A4B53FC961}" type="presParOf" srcId="{DFB266D0-104F-4300-B086-613C9B0640D9}" destId="{D31EA867-A5F8-4331-B196-1436206DDCD9}" srcOrd="2" destOrd="0" presId="urn:microsoft.com/office/officeart/2005/8/layout/pyramid2"/>
    <dgm:cxn modelId="{4C939D71-6D87-4E18-85A0-ECA1B716077E}" type="presParOf" srcId="{DFB266D0-104F-4300-B086-613C9B0640D9}" destId="{EEE4AB8D-A996-4A79-B725-02510D0A9ABF}" srcOrd="3" destOrd="0" presId="urn:microsoft.com/office/officeart/2005/8/layout/pyramid2"/>
    <dgm:cxn modelId="{CE806862-3D99-4F54-AE84-CA9CD3A13E85}" type="presParOf" srcId="{DFB266D0-104F-4300-B086-613C9B0640D9}" destId="{3D032CC3-8A25-49CE-9463-F8E0F99CB246}" srcOrd="4" destOrd="0" presId="urn:microsoft.com/office/officeart/2005/8/layout/pyramid2"/>
    <dgm:cxn modelId="{7331AF0F-9B28-493E-B648-46210B5FA114}" type="presParOf" srcId="{DFB266D0-104F-4300-B086-613C9B0640D9}" destId="{CAB4D8E0-7242-454A-92D2-98B743BB32ED}" srcOrd="5" destOrd="0" presId="urn:microsoft.com/office/officeart/2005/8/layout/pyramid2"/>
    <dgm:cxn modelId="{2A07684A-7CF4-4E0C-A02F-1F6B0B5E6F0D}" type="presParOf" srcId="{DFB266D0-104F-4300-B086-613C9B0640D9}" destId="{31BFDACF-238E-4290-979E-6B011E4E14DB}" srcOrd="6" destOrd="0" presId="urn:microsoft.com/office/officeart/2005/8/layout/pyramid2"/>
    <dgm:cxn modelId="{8E8BEAC4-9846-4E89-BAD3-B699EB1D2D49}" type="presParOf" srcId="{DFB266D0-104F-4300-B086-613C9B0640D9}" destId="{DA650805-A574-4A41-B9E9-585EA7821863}" srcOrd="7" destOrd="0" presId="urn:microsoft.com/office/officeart/2005/8/layout/pyramid2"/>
    <dgm:cxn modelId="{9F3A9254-97FF-403C-AC39-CC26A336D08F}" type="presParOf" srcId="{DFB266D0-104F-4300-B086-613C9B0640D9}" destId="{5F775215-AB89-4A9D-AC19-841DD6712A4D}" srcOrd="8" destOrd="0" presId="urn:microsoft.com/office/officeart/2005/8/layout/pyramid2"/>
    <dgm:cxn modelId="{E98F25FC-BD1F-4611-BEAE-3C9F1E60A7BA}" type="presParOf" srcId="{DFB266D0-104F-4300-B086-613C9B0640D9}" destId="{317E7ED3-0229-4302-A630-3E42D9711FF1}" srcOrd="9" destOrd="0" presId="urn:microsoft.com/office/officeart/2005/8/layout/pyramid2"/>
    <dgm:cxn modelId="{21B5CB9E-864D-4B5C-888A-C15698DDA959}" type="presParOf" srcId="{DFB266D0-104F-4300-B086-613C9B0640D9}" destId="{2C64396F-07E4-4096-B262-A612EDD961BF}" srcOrd="10" destOrd="0" presId="urn:microsoft.com/office/officeart/2005/8/layout/pyramid2"/>
    <dgm:cxn modelId="{38E4F202-74FA-4163-8FFD-9246FD2A9751}" type="presParOf" srcId="{DFB266D0-104F-4300-B086-613C9B0640D9}" destId="{792C977C-ED98-4BC5-916E-34D59066F66A}" srcOrd="11" destOrd="0" presId="urn:microsoft.com/office/officeart/2005/8/layout/pyramid2"/>
    <dgm:cxn modelId="{C1A8ECD8-399A-4061-BC60-A9882A2959FB}" type="presParOf" srcId="{DFB266D0-104F-4300-B086-613C9B0640D9}" destId="{DC8D757D-B1DF-41B7-906E-F1E1C20EDB97}" srcOrd="12" destOrd="0" presId="urn:microsoft.com/office/officeart/2005/8/layout/pyramid2"/>
    <dgm:cxn modelId="{2C2690F1-9499-4153-B871-047778BCFB31}" type="presParOf" srcId="{DFB266D0-104F-4300-B086-613C9B0640D9}" destId="{11AF8B7F-2C36-4E24-9410-A605886D7CE5}" srcOrd="13" destOrd="0" presId="urn:microsoft.com/office/officeart/2005/8/layout/pyramid2"/>
    <dgm:cxn modelId="{82DBEF4B-5F1E-4AD6-998F-7800A1FD0C17}" type="presParOf" srcId="{DFB266D0-104F-4300-B086-613C9B0640D9}" destId="{8EE67E15-4AA5-4E4B-8905-D74E98B0B3E3}" srcOrd="14" destOrd="0" presId="urn:microsoft.com/office/officeart/2005/8/layout/pyramid2"/>
    <dgm:cxn modelId="{5A52B3D2-21A9-42A5-B2FB-399E0BA17D74}" type="presParOf" srcId="{DFB266D0-104F-4300-B086-613C9B0640D9}" destId="{68A060B5-3CD0-4076-835D-0BE38E0ABA38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0CDD9E-6202-4DFE-9563-F73DD0B8EE9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6B1AA42-A587-4C7A-B1ED-B15A57739869}">
      <dgm:prSet phldrT="[Text]"/>
      <dgm:spPr/>
      <dgm:t>
        <a:bodyPr/>
        <a:lstStyle/>
        <a:p>
          <a:r>
            <a:rPr lang="en-GB" dirty="0" smtClean="0"/>
            <a:t>INTENTIONAL PENETRATION by PENIS WITHOUT CONSENT</a:t>
          </a:r>
          <a:endParaRPr lang="en-GB" dirty="0"/>
        </a:p>
      </dgm:t>
    </dgm:pt>
    <dgm:pt modelId="{3B5E8C2F-5F4E-493B-A521-B1C4068A56B9}" type="parTrans" cxnId="{37AF338E-C097-4DD9-BA7D-3F7335A97726}">
      <dgm:prSet/>
      <dgm:spPr/>
      <dgm:t>
        <a:bodyPr/>
        <a:lstStyle/>
        <a:p>
          <a:endParaRPr lang="en-GB"/>
        </a:p>
      </dgm:t>
    </dgm:pt>
    <dgm:pt modelId="{F084C64B-1C26-4907-9D9F-1CBDD96A0718}" type="sibTrans" cxnId="{37AF338E-C097-4DD9-BA7D-3F7335A97726}">
      <dgm:prSet/>
      <dgm:spPr/>
      <dgm:t>
        <a:bodyPr/>
        <a:lstStyle/>
        <a:p>
          <a:endParaRPr lang="en-GB"/>
        </a:p>
      </dgm:t>
    </dgm:pt>
    <dgm:pt modelId="{A885EBC2-9D1C-4963-B2C4-0ED8C470DB8F}">
      <dgm:prSet phldrT="[Text]"/>
      <dgm:spPr/>
      <dgm:t>
        <a:bodyPr/>
        <a:lstStyle/>
        <a:p>
          <a:r>
            <a:rPr lang="en-GB" dirty="0" smtClean="0"/>
            <a:t>VAGINA</a:t>
          </a:r>
          <a:endParaRPr lang="en-GB" dirty="0"/>
        </a:p>
      </dgm:t>
    </dgm:pt>
    <dgm:pt modelId="{992CCEAB-8F2E-45CA-8A4D-4BEA0FCD52C2}" type="parTrans" cxnId="{4441D2FF-A507-43C7-B8E2-ED697CAE95BD}">
      <dgm:prSet/>
      <dgm:spPr/>
      <dgm:t>
        <a:bodyPr/>
        <a:lstStyle/>
        <a:p>
          <a:endParaRPr lang="en-GB"/>
        </a:p>
      </dgm:t>
    </dgm:pt>
    <dgm:pt modelId="{CD852F8E-76C4-4EC7-AEB8-6B5B0821B766}" type="sibTrans" cxnId="{4441D2FF-A507-43C7-B8E2-ED697CAE95BD}">
      <dgm:prSet/>
      <dgm:spPr/>
      <dgm:t>
        <a:bodyPr/>
        <a:lstStyle/>
        <a:p>
          <a:endParaRPr lang="en-GB"/>
        </a:p>
      </dgm:t>
    </dgm:pt>
    <dgm:pt modelId="{3DE933B3-BE9E-4442-B000-F96020119E4D}">
      <dgm:prSet phldrT="[Text]"/>
      <dgm:spPr/>
      <dgm:t>
        <a:bodyPr/>
        <a:lstStyle/>
        <a:p>
          <a:r>
            <a:rPr lang="en-GB" dirty="0" smtClean="0"/>
            <a:t>MOUTH</a:t>
          </a:r>
          <a:endParaRPr lang="en-GB" dirty="0"/>
        </a:p>
      </dgm:t>
    </dgm:pt>
    <dgm:pt modelId="{8DAEC7FC-3B50-4AD8-905F-6320599AA408}" type="parTrans" cxnId="{664EB4AB-8D14-45CA-88A0-CCACB201C28E}">
      <dgm:prSet/>
      <dgm:spPr/>
      <dgm:t>
        <a:bodyPr/>
        <a:lstStyle/>
        <a:p>
          <a:endParaRPr lang="en-GB"/>
        </a:p>
      </dgm:t>
    </dgm:pt>
    <dgm:pt modelId="{43088744-728F-4986-86DF-CBE32D033B5B}" type="sibTrans" cxnId="{664EB4AB-8D14-45CA-88A0-CCACB201C28E}">
      <dgm:prSet/>
      <dgm:spPr/>
      <dgm:t>
        <a:bodyPr/>
        <a:lstStyle/>
        <a:p>
          <a:endParaRPr lang="en-GB"/>
        </a:p>
      </dgm:t>
    </dgm:pt>
    <dgm:pt modelId="{84CF9D22-3D93-44B8-A78A-EF16C36D1B2E}">
      <dgm:prSet phldrT="[Text]"/>
      <dgm:spPr/>
      <dgm:t>
        <a:bodyPr/>
        <a:lstStyle/>
        <a:p>
          <a:r>
            <a:rPr lang="en-GB" dirty="0" smtClean="0"/>
            <a:t>ANUS</a:t>
          </a:r>
          <a:endParaRPr lang="en-GB" dirty="0"/>
        </a:p>
      </dgm:t>
    </dgm:pt>
    <dgm:pt modelId="{2802A478-246A-4B36-849E-3EF8515A903F}" type="parTrans" cxnId="{767F896C-F0BF-45CA-B8B2-98BC3B7E2F40}">
      <dgm:prSet/>
      <dgm:spPr/>
      <dgm:t>
        <a:bodyPr/>
        <a:lstStyle/>
        <a:p>
          <a:endParaRPr lang="en-GB"/>
        </a:p>
      </dgm:t>
    </dgm:pt>
    <dgm:pt modelId="{CF503B60-3DE7-49DE-9E80-41B90F290B33}" type="sibTrans" cxnId="{767F896C-F0BF-45CA-B8B2-98BC3B7E2F40}">
      <dgm:prSet/>
      <dgm:spPr/>
      <dgm:t>
        <a:bodyPr/>
        <a:lstStyle/>
        <a:p>
          <a:endParaRPr lang="en-GB"/>
        </a:p>
      </dgm:t>
    </dgm:pt>
    <dgm:pt modelId="{1586230C-486E-46D7-A6C4-610D19D15DE9}" type="pres">
      <dgm:prSet presAssocID="{680CDD9E-6202-4DFE-9563-F73DD0B8EE9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ABAE910-40A1-4C31-8E96-E398D84BE106}" type="pres">
      <dgm:prSet presAssocID="{16B1AA42-A587-4C7A-B1ED-B15A57739869}" presName="singleCycle" presStyleCnt="0"/>
      <dgm:spPr/>
    </dgm:pt>
    <dgm:pt modelId="{764D2863-3A5E-4509-971E-7B58EE003713}" type="pres">
      <dgm:prSet presAssocID="{16B1AA42-A587-4C7A-B1ED-B15A57739869}" presName="singleCenter" presStyleLbl="node1" presStyleIdx="0" presStyleCnt="4" custScaleX="199120" custScaleY="111336" custLinFactNeighborX="2063" custLinFactNeighborY="-11086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E58899A1-CAC9-4F81-975F-E7BCB372089E}" type="pres">
      <dgm:prSet presAssocID="{992CCEAB-8F2E-45CA-8A4D-4BEA0FCD52C2}" presName="Name56" presStyleLbl="parChTrans1D2" presStyleIdx="0" presStyleCnt="3"/>
      <dgm:spPr/>
      <dgm:t>
        <a:bodyPr/>
        <a:lstStyle/>
        <a:p>
          <a:endParaRPr lang="en-GB"/>
        </a:p>
      </dgm:t>
    </dgm:pt>
    <dgm:pt modelId="{BC724D3E-4E77-42FF-94A1-432ED7A64F60}" type="pres">
      <dgm:prSet presAssocID="{A885EBC2-9D1C-4963-B2C4-0ED8C470DB8F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FBC690-2DFC-447F-935D-EBCDA5E2127E}" type="pres">
      <dgm:prSet presAssocID="{8DAEC7FC-3B50-4AD8-905F-6320599AA408}" presName="Name56" presStyleLbl="parChTrans1D2" presStyleIdx="1" presStyleCnt="3"/>
      <dgm:spPr/>
      <dgm:t>
        <a:bodyPr/>
        <a:lstStyle/>
        <a:p>
          <a:endParaRPr lang="en-GB"/>
        </a:p>
      </dgm:t>
    </dgm:pt>
    <dgm:pt modelId="{5A4F8C38-74E1-4009-9895-20076ED1AD01}" type="pres">
      <dgm:prSet presAssocID="{3DE933B3-BE9E-4442-B000-F96020119E4D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22872B-18C0-48BA-8819-40FB899067FF}" type="pres">
      <dgm:prSet presAssocID="{2802A478-246A-4B36-849E-3EF8515A903F}" presName="Name56" presStyleLbl="parChTrans1D2" presStyleIdx="2" presStyleCnt="3"/>
      <dgm:spPr/>
      <dgm:t>
        <a:bodyPr/>
        <a:lstStyle/>
        <a:p>
          <a:endParaRPr lang="en-GB"/>
        </a:p>
      </dgm:t>
    </dgm:pt>
    <dgm:pt modelId="{7DE168BE-AA22-4328-B681-C6133373B84E}" type="pres">
      <dgm:prSet presAssocID="{84CF9D22-3D93-44B8-A78A-EF16C36D1B2E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7F896C-F0BF-45CA-B8B2-98BC3B7E2F40}" srcId="{16B1AA42-A587-4C7A-B1ED-B15A57739869}" destId="{84CF9D22-3D93-44B8-A78A-EF16C36D1B2E}" srcOrd="2" destOrd="0" parTransId="{2802A478-246A-4B36-849E-3EF8515A903F}" sibTransId="{CF503B60-3DE7-49DE-9E80-41B90F290B33}"/>
    <dgm:cxn modelId="{CF3B27FE-2DDF-45E9-B3D1-6101BAFC5D54}" type="presOf" srcId="{3DE933B3-BE9E-4442-B000-F96020119E4D}" destId="{5A4F8C38-74E1-4009-9895-20076ED1AD01}" srcOrd="0" destOrd="0" presId="urn:microsoft.com/office/officeart/2008/layout/RadialCluster"/>
    <dgm:cxn modelId="{1D9C9C34-D3B3-4D2E-9873-F40930E72945}" type="presOf" srcId="{16B1AA42-A587-4C7A-B1ED-B15A57739869}" destId="{764D2863-3A5E-4509-971E-7B58EE003713}" srcOrd="0" destOrd="0" presId="urn:microsoft.com/office/officeart/2008/layout/RadialCluster"/>
    <dgm:cxn modelId="{4441D2FF-A507-43C7-B8E2-ED697CAE95BD}" srcId="{16B1AA42-A587-4C7A-B1ED-B15A57739869}" destId="{A885EBC2-9D1C-4963-B2C4-0ED8C470DB8F}" srcOrd="0" destOrd="0" parTransId="{992CCEAB-8F2E-45CA-8A4D-4BEA0FCD52C2}" sibTransId="{CD852F8E-76C4-4EC7-AEB8-6B5B0821B766}"/>
    <dgm:cxn modelId="{1BB47232-EEC2-47ED-B197-69B230772A94}" type="presOf" srcId="{2802A478-246A-4B36-849E-3EF8515A903F}" destId="{0A22872B-18C0-48BA-8819-40FB899067FF}" srcOrd="0" destOrd="0" presId="urn:microsoft.com/office/officeart/2008/layout/RadialCluster"/>
    <dgm:cxn modelId="{0A498F64-8C61-40EC-BF9D-66A521E19840}" type="presOf" srcId="{84CF9D22-3D93-44B8-A78A-EF16C36D1B2E}" destId="{7DE168BE-AA22-4328-B681-C6133373B84E}" srcOrd="0" destOrd="0" presId="urn:microsoft.com/office/officeart/2008/layout/RadialCluster"/>
    <dgm:cxn modelId="{912DEEC3-2D9A-41A7-8D36-1F9087831D63}" type="presOf" srcId="{992CCEAB-8F2E-45CA-8A4D-4BEA0FCD52C2}" destId="{E58899A1-CAC9-4F81-975F-E7BCB372089E}" srcOrd="0" destOrd="0" presId="urn:microsoft.com/office/officeart/2008/layout/RadialCluster"/>
    <dgm:cxn modelId="{D5BF4AD8-3B53-4BD3-A090-904F408360FE}" type="presOf" srcId="{A885EBC2-9D1C-4963-B2C4-0ED8C470DB8F}" destId="{BC724D3E-4E77-42FF-94A1-432ED7A64F60}" srcOrd="0" destOrd="0" presId="urn:microsoft.com/office/officeart/2008/layout/RadialCluster"/>
    <dgm:cxn modelId="{F9946630-A92B-43D1-B906-4F14B580AFBD}" type="presOf" srcId="{8DAEC7FC-3B50-4AD8-905F-6320599AA408}" destId="{13FBC690-2DFC-447F-935D-EBCDA5E2127E}" srcOrd="0" destOrd="0" presId="urn:microsoft.com/office/officeart/2008/layout/RadialCluster"/>
    <dgm:cxn modelId="{664EB4AB-8D14-45CA-88A0-CCACB201C28E}" srcId="{16B1AA42-A587-4C7A-B1ED-B15A57739869}" destId="{3DE933B3-BE9E-4442-B000-F96020119E4D}" srcOrd="1" destOrd="0" parTransId="{8DAEC7FC-3B50-4AD8-905F-6320599AA408}" sibTransId="{43088744-728F-4986-86DF-CBE32D033B5B}"/>
    <dgm:cxn modelId="{0D6FC8B9-605B-4234-977F-EB6BBDFA9B87}" type="presOf" srcId="{680CDD9E-6202-4DFE-9563-F73DD0B8EE90}" destId="{1586230C-486E-46D7-A6C4-610D19D15DE9}" srcOrd="0" destOrd="0" presId="urn:microsoft.com/office/officeart/2008/layout/RadialCluster"/>
    <dgm:cxn modelId="{37AF338E-C097-4DD9-BA7D-3F7335A97726}" srcId="{680CDD9E-6202-4DFE-9563-F73DD0B8EE90}" destId="{16B1AA42-A587-4C7A-B1ED-B15A57739869}" srcOrd="0" destOrd="0" parTransId="{3B5E8C2F-5F4E-493B-A521-B1C4068A56B9}" sibTransId="{F084C64B-1C26-4907-9D9F-1CBDD96A0718}"/>
    <dgm:cxn modelId="{D4C688EA-521B-4289-85DD-A2312EDE459E}" type="presParOf" srcId="{1586230C-486E-46D7-A6C4-610D19D15DE9}" destId="{EABAE910-40A1-4C31-8E96-E398D84BE106}" srcOrd="0" destOrd="0" presId="urn:microsoft.com/office/officeart/2008/layout/RadialCluster"/>
    <dgm:cxn modelId="{863CFED8-18B1-4EE0-A23C-32EC046BFA3E}" type="presParOf" srcId="{EABAE910-40A1-4C31-8E96-E398D84BE106}" destId="{764D2863-3A5E-4509-971E-7B58EE003713}" srcOrd="0" destOrd="0" presId="urn:microsoft.com/office/officeart/2008/layout/RadialCluster"/>
    <dgm:cxn modelId="{00827A1C-6383-4127-BBE0-D757669A10C9}" type="presParOf" srcId="{EABAE910-40A1-4C31-8E96-E398D84BE106}" destId="{E58899A1-CAC9-4F81-975F-E7BCB372089E}" srcOrd="1" destOrd="0" presId="urn:microsoft.com/office/officeart/2008/layout/RadialCluster"/>
    <dgm:cxn modelId="{CCF0B4FF-110C-4B0A-82F6-4DF552FF5EF6}" type="presParOf" srcId="{EABAE910-40A1-4C31-8E96-E398D84BE106}" destId="{BC724D3E-4E77-42FF-94A1-432ED7A64F60}" srcOrd="2" destOrd="0" presId="urn:microsoft.com/office/officeart/2008/layout/RadialCluster"/>
    <dgm:cxn modelId="{9EBCDE6C-3F22-4143-9278-F1B7E6C2FD2C}" type="presParOf" srcId="{EABAE910-40A1-4C31-8E96-E398D84BE106}" destId="{13FBC690-2DFC-447F-935D-EBCDA5E2127E}" srcOrd="3" destOrd="0" presId="urn:microsoft.com/office/officeart/2008/layout/RadialCluster"/>
    <dgm:cxn modelId="{AA73C5CE-AC38-470A-874F-97F151EC69C4}" type="presParOf" srcId="{EABAE910-40A1-4C31-8E96-E398D84BE106}" destId="{5A4F8C38-74E1-4009-9895-20076ED1AD01}" srcOrd="4" destOrd="0" presId="urn:microsoft.com/office/officeart/2008/layout/RadialCluster"/>
    <dgm:cxn modelId="{1C1CF579-FABF-472A-A4A4-8D2A963402D2}" type="presParOf" srcId="{EABAE910-40A1-4C31-8E96-E398D84BE106}" destId="{0A22872B-18C0-48BA-8819-40FB899067FF}" srcOrd="5" destOrd="0" presId="urn:microsoft.com/office/officeart/2008/layout/RadialCluster"/>
    <dgm:cxn modelId="{6C3061F1-5C79-4D58-84B7-A37B6330C14E}" type="presParOf" srcId="{EABAE910-40A1-4C31-8E96-E398D84BE106}" destId="{7DE168BE-AA22-4328-B681-C6133373B84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C77F03-2A0C-4A67-9F4F-FF5AD490B5B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1315C01-2945-45C3-B7FE-D564660C38DE}">
      <dgm:prSet phldrT="[Text]"/>
      <dgm:spPr/>
      <dgm:t>
        <a:bodyPr/>
        <a:lstStyle/>
        <a:p>
          <a:r>
            <a:rPr lang="en-GB" dirty="0" smtClean="0"/>
            <a:t>CONSENT</a:t>
          </a:r>
          <a:endParaRPr lang="en-GB" dirty="0"/>
        </a:p>
      </dgm:t>
    </dgm:pt>
    <dgm:pt modelId="{7779C11E-7262-4A46-9D21-9D9447FE632D}" type="parTrans" cxnId="{E54476D9-DBA3-41E4-A431-858606162B1D}">
      <dgm:prSet/>
      <dgm:spPr/>
      <dgm:t>
        <a:bodyPr/>
        <a:lstStyle/>
        <a:p>
          <a:endParaRPr lang="en-GB"/>
        </a:p>
      </dgm:t>
    </dgm:pt>
    <dgm:pt modelId="{88FFAD94-BA37-4D3B-B9DF-E23428A5AEEB}" type="sibTrans" cxnId="{E54476D9-DBA3-41E4-A431-858606162B1D}">
      <dgm:prSet/>
      <dgm:spPr/>
      <dgm:t>
        <a:bodyPr/>
        <a:lstStyle/>
        <a:p>
          <a:endParaRPr lang="en-GB"/>
        </a:p>
      </dgm:t>
    </dgm:pt>
    <dgm:pt modelId="{03DCD4F4-53AF-4BA4-8A26-66179F59BFA7}">
      <dgm:prSet phldrT="[Text]"/>
      <dgm:spPr/>
      <dgm:t>
        <a:bodyPr/>
        <a:lstStyle/>
        <a:p>
          <a:r>
            <a:rPr lang="en-GB" dirty="0" smtClean="0"/>
            <a:t>CHOICE</a:t>
          </a:r>
          <a:endParaRPr lang="en-GB" dirty="0"/>
        </a:p>
      </dgm:t>
    </dgm:pt>
    <dgm:pt modelId="{C8CBC60F-E4FA-47DD-8A7B-B9A60DC1F0C3}" type="parTrans" cxnId="{D2A8C83F-A8CA-4710-8BFE-0A9AB03F7DCC}">
      <dgm:prSet/>
      <dgm:spPr/>
      <dgm:t>
        <a:bodyPr/>
        <a:lstStyle/>
        <a:p>
          <a:endParaRPr lang="en-GB"/>
        </a:p>
      </dgm:t>
    </dgm:pt>
    <dgm:pt modelId="{E5C7179A-B9D9-41D9-996C-266018703429}" type="sibTrans" cxnId="{D2A8C83F-A8CA-4710-8BFE-0A9AB03F7DCC}">
      <dgm:prSet/>
      <dgm:spPr/>
      <dgm:t>
        <a:bodyPr/>
        <a:lstStyle/>
        <a:p>
          <a:endParaRPr lang="en-GB"/>
        </a:p>
      </dgm:t>
    </dgm:pt>
    <dgm:pt modelId="{EAB80D61-ED10-4854-AEC4-0FBF215AF344}">
      <dgm:prSet phldrT="[Text]"/>
      <dgm:spPr/>
      <dgm:t>
        <a:bodyPr/>
        <a:lstStyle/>
        <a:p>
          <a:r>
            <a:rPr lang="en-GB" dirty="0" smtClean="0"/>
            <a:t>FREEDOM</a:t>
          </a:r>
          <a:endParaRPr lang="en-GB" dirty="0"/>
        </a:p>
      </dgm:t>
    </dgm:pt>
    <dgm:pt modelId="{DFF534BE-F4C4-4C0B-80F9-A9F35EA9C7EE}" type="parTrans" cxnId="{C7237A73-C2F8-4B1E-877F-F602CAC363F6}">
      <dgm:prSet/>
      <dgm:spPr/>
      <dgm:t>
        <a:bodyPr/>
        <a:lstStyle/>
        <a:p>
          <a:endParaRPr lang="en-GB"/>
        </a:p>
      </dgm:t>
    </dgm:pt>
    <dgm:pt modelId="{BD83C2CD-4934-488A-ADA2-AE864A88EF55}" type="sibTrans" cxnId="{C7237A73-C2F8-4B1E-877F-F602CAC363F6}">
      <dgm:prSet/>
      <dgm:spPr/>
      <dgm:t>
        <a:bodyPr/>
        <a:lstStyle/>
        <a:p>
          <a:endParaRPr lang="en-GB"/>
        </a:p>
      </dgm:t>
    </dgm:pt>
    <dgm:pt modelId="{ED5535DB-824C-4C4E-AA6E-0F51918EFA40}">
      <dgm:prSet phldrT="[Text]"/>
      <dgm:spPr/>
      <dgm:t>
        <a:bodyPr/>
        <a:lstStyle/>
        <a:p>
          <a:r>
            <a:rPr lang="en-GB" dirty="0" smtClean="0"/>
            <a:t>CAPACITY</a:t>
          </a:r>
          <a:endParaRPr lang="en-GB" dirty="0"/>
        </a:p>
      </dgm:t>
    </dgm:pt>
    <dgm:pt modelId="{8788AACA-5CAB-4B76-92D2-DA71D15A1C0C}" type="parTrans" cxnId="{92988459-E887-437B-952E-4FF4ACF0C89B}">
      <dgm:prSet/>
      <dgm:spPr/>
      <dgm:t>
        <a:bodyPr/>
        <a:lstStyle/>
        <a:p>
          <a:endParaRPr lang="en-GB"/>
        </a:p>
      </dgm:t>
    </dgm:pt>
    <dgm:pt modelId="{7AC8FD2E-F0B1-458D-8336-4D52C0BA80EA}" type="sibTrans" cxnId="{92988459-E887-437B-952E-4FF4ACF0C89B}">
      <dgm:prSet/>
      <dgm:spPr/>
      <dgm:t>
        <a:bodyPr/>
        <a:lstStyle/>
        <a:p>
          <a:endParaRPr lang="en-GB"/>
        </a:p>
      </dgm:t>
    </dgm:pt>
    <dgm:pt modelId="{328C0D86-09C0-42E7-845B-745856FD8D84}" type="pres">
      <dgm:prSet presAssocID="{1BC77F03-2A0C-4A67-9F4F-FF5AD490B5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3F18EF-A16D-4F6E-AE0E-B1611E3AD399}" type="pres">
      <dgm:prSet presAssocID="{51315C01-2945-45C3-B7FE-D564660C38DE}" presName="centerShape" presStyleLbl="node0" presStyleIdx="0" presStyleCnt="1"/>
      <dgm:spPr/>
      <dgm:t>
        <a:bodyPr/>
        <a:lstStyle/>
        <a:p>
          <a:endParaRPr lang="en-GB"/>
        </a:p>
      </dgm:t>
    </dgm:pt>
    <dgm:pt modelId="{1C99AA91-020D-4F1C-AF05-160EA72438DC}" type="pres">
      <dgm:prSet presAssocID="{C8CBC60F-E4FA-47DD-8A7B-B9A60DC1F0C3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76C4D80D-55CE-49EF-9FC2-7630439941FB}" type="pres">
      <dgm:prSet presAssocID="{03DCD4F4-53AF-4BA4-8A26-66179F59BF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FA024F-7690-49AD-A8BB-532A5412DA43}" type="pres">
      <dgm:prSet presAssocID="{DFF534BE-F4C4-4C0B-80F9-A9F35EA9C7EE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334ED2D1-3B3F-4697-8AF4-D7C2E45B7AF4}" type="pres">
      <dgm:prSet presAssocID="{EAB80D61-ED10-4854-AEC4-0FBF215AF3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A0E186-C70D-46A4-8778-5F9CA47B0C83}" type="pres">
      <dgm:prSet presAssocID="{8788AACA-5CAB-4B76-92D2-DA71D15A1C0C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2B8FBA87-5871-48B3-B840-AEE654045F0B}" type="pres">
      <dgm:prSet presAssocID="{ED5535DB-824C-4C4E-AA6E-0F51918EFA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B15C9BA-F758-479E-8924-37E28267C62D}" type="presOf" srcId="{DFF534BE-F4C4-4C0B-80F9-A9F35EA9C7EE}" destId="{AAFA024F-7690-49AD-A8BB-532A5412DA43}" srcOrd="0" destOrd="0" presId="urn:microsoft.com/office/officeart/2005/8/layout/radial4"/>
    <dgm:cxn modelId="{74AD9E82-43FD-4045-8DF2-3A26D4546C3F}" type="presOf" srcId="{ED5535DB-824C-4C4E-AA6E-0F51918EFA40}" destId="{2B8FBA87-5871-48B3-B840-AEE654045F0B}" srcOrd="0" destOrd="0" presId="urn:microsoft.com/office/officeart/2005/8/layout/radial4"/>
    <dgm:cxn modelId="{C7237A73-C2F8-4B1E-877F-F602CAC363F6}" srcId="{51315C01-2945-45C3-B7FE-D564660C38DE}" destId="{EAB80D61-ED10-4854-AEC4-0FBF215AF344}" srcOrd="1" destOrd="0" parTransId="{DFF534BE-F4C4-4C0B-80F9-A9F35EA9C7EE}" sibTransId="{BD83C2CD-4934-488A-ADA2-AE864A88EF55}"/>
    <dgm:cxn modelId="{6C3031DF-E794-433A-806D-1D5D4F780E70}" type="presOf" srcId="{51315C01-2945-45C3-B7FE-D564660C38DE}" destId="{DE3F18EF-A16D-4F6E-AE0E-B1611E3AD399}" srcOrd="0" destOrd="0" presId="urn:microsoft.com/office/officeart/2005/8/layout/radial4"/>
    <dgm:cxn modelId="{E54476D9-DBA3-41E4-A431-858606162B1D}" srcId="{1BC77F03-2A0C-4A67-9F4F-FF5AD490B5BD}" destId="{51315C01-2945-45C3-B7FE-D564660C38DE}" srcOrd="0" destOrd="0" parTransId="{7779C11E-7262-4A46-9D21-9D9447FE632D}" sibTransId="{88FFAD94-BA37-4D3B-B9DF-E23428A5AEEB}"/>
    <dgm:cxn modelId="{845B301C-B729-4D81-8C2F-3C324880E1FE}" type="presOf" srcId="{EAB80D61-ED10-4854-AEC4-0FBF215AF344}" destId="{334ED2D1-3B3F-4697-8AF4-D7C2E45B7AF4}" srcOrd="0" destOrd="0" presId="urn:microsoft.com/office/officeart/2005/8/layout/radial4"/>
    <dgm:cxn modelId="{BACFD243-75A7-45FF-88AB-12BB5583C43B}" type="presOf" srcId="{8788AACA-5CAB-4B76-92D2-DA71D15A1C0C}" destId="{C6A0E186-C70D-46A4-8778-5F9CA47B0C83}" srcOrd="0" destOrd="0" presId="urn:microsoft.com/office/officeart/2005/8/layout/radial4"/>
    <dgm:cxn modelId="{5159D76B-2BE8-4D6D-B150-A3D8C3814369}" type="presOf" srcId="{03DCD4F4-53AF-4BA4-8A26-66179F59BFA7}" destId="{76C4D80D-55CE-49EF-9FC2-7630439941FB}" srcOrd="0" destOrd="0" presId="urn:microsoft.com/office/officeart/2005/8/layout/radial4"/>
    <dgm:cxn modelId="{D2A8C83F-A8CA-4710-8BFE-0A9AB03F7DCC}" srcId="{51315C01-2945-45C3-B7FE-D564660C38DE}" destId="{03DCD4F4-53AF-4BA4-8A26-66179F59BFA7}" srcOrd="0" destOrd="0" parTransId="{C8CBC60F-E4FA-47DD-8A7B-B9A60DC1F0C3}" sibTransId="{E5C7179A-B9D9-41D9-996C-266018703429}"/>
    <dgm:cxn modelId="{551F5B27-AFB2-43E1-B07C-B3CBA4D7FA73}" type="presOf" srcId="{C8CBC60F-E4FA-47DD-8A7B-B9A60DC1F0C3}" destId="{1C99AA91-020D-4F1C-AF05-160EA72438DC}" srcOrd="0" destOrd="0" presId="urn:microsoft.com/office/officeart/2005/8/layout/radial4"/>
    <dgm:cxn modelId="{C4BCFDC5-0B0D-493E-B4C8-1985B3160044}" type="presOf" srcId="{1BC77F03-2A0C-4A67-9F4F-FF5AD490B5BD}" destId="{328C0D86-09C0-42E7-845B-745856FD8D84}" srcOrd="0" destOrd="0" presId="urn:microsoft.com/office/officeart/2005/8/layout/radial4"/>
    <dgm:cxn modelId="{92988459-E887-437B-952E-4FF4ACF0C89B}" srcId="{51315C01-2945-45C3-B7FE-D564660C38DE}" destId="{ED5535DB-824C-4C4E-AA6E-0F51918EFA40}" srcOrd="2" destOrd="0" parTransId="{8788AACA-5CAB-4B76-92D2-DA71D15A1C0C}" sibTransId="{7AC8FD2E-F0B1-458D-8336-4D52C0BA80EA}"/>
    <dgm:cxn modelId="{B2A044FD-9764-4A2F-AF0A-89A44F8AC090}" type="presParOf" srcId="{328C0D86-09C0-42E7-845B-745856FD8D84}" destId="{DE3F18EF-A16D-4F6E-AE0E-B1611E3AD399}" srcOrd="0" destOrd="0" presId="urn:microsoft.com/office/officeart/2005/8/layout/radial4"/>
    <dgm:cxn modelId="{9C139866-555C-453F-BA70-D6939F3E9F31}" type="presParOf" srcId="{328C0D86-09C0-42E7-845B-745856FD8D84}" destId="{1C99AA91-020D-4F1C-AF05-160EA72438DC}" srcOrd="1" destOrd="0" presId="urn:microsoft.com/office/officeart/2005/8/layout/radial4"/>
    <dgm:cxn modelId="{726D8D39-C5DD-4936-913E-3E869FA45412}" type="presParOf" srcId="{328C0D86-09C0-42E7-845B-745856FD8D84}" destId="{76C4D80D-55CE-49EF-9FC2-7630439941FB}" srcOrd="2" destOrd="0" presId="urn:microsoft.com/office/officeart/2005/8/layout/radial4"/>
    <dgm:cxn modelId="{8A000B68-1C65-4AF7-AEC0-BC8EFDD8EC52}" type="presParOf" srcId="{328C0D86-09C0-42E7-845B-745856FD8D84}" destId="{AAFA024F-7690-49AD-A8BB-532A5412DA43}" srcOrd="3" destOrd="0" presId="urn:microsoft.com/office/officeart/2005/8/layout/radial4"/>
    <dgm:cxn modelId="{F519D717-1B33-403C-83FC-CC35521DE89E}" type="presParOf" srcId="{328C0D86-09C0-42E7-845B-745856FD8D84}" destId="{334ED2D1-3B3F-4697-8AF4-D7C2E45B7AF4}" srcOrd="4" destOrd="0" presId="urn:microsoft.com/office/officeart/2005/8/layout/radial4"/>
    <dgm:cxn modelId="{2EA06BC9-3BAD-4577-8A0F-B08EE7694A4B}" type="presParOf" srcId="{328C0D86-09C0-42E7-845B-745856FD8D84}" destId="{C6A0E186-C70D-46A4-8778-5F9CA47B0C83}" srcOrd="5" destOrd="0" presId="urn:microsoft.com/office/officeart/2005/8/layout/radial4"/>
    <dgm:cxn modelId="{FB3B9CB0-52A3-48CD-B34D-E9F7A94B9444}" type="presParOf" srcId="{328C0D86-09C0-42E7-845B-745856FD8D84}" destId="{2B8FBA87-5871-48B3-B840-AEE654045F0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B21599-4469-4093-938E-0F0EA01C9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A7E139-3396-4A0F-9F80-21EE87AAE6BD}">
      <dgm:prSet phldrT="[Text]"/>
      <dgm:spPr/>
      <dgm:t>
        <a:bodyPr/>
        <a:lstStyle/>
        <a:p>
          <a:r>
            <a:rPr lang="en-GB" dirty="0" smtClean="0"/>
            <a:t>A.</a:t>
          </a:r>
          <a:endParaRPr lang="en-GB" dirty="0"/>
        </a:p>
      </dgm:t>
    </dgm:pt>
    <dgm:pt modelId="{C56983C9-2742-469D-891C-DA8111347A69}" type="parTrans" cxnId="{AD3DA6B0-A5FA-43E6-892D-09DF3798AFE7}">
      <dgm:prSet/>
      <dgm:spPr/>
      <dgm:t>
        <a:bodyPr/>
        <a:lstStyle/>
        <a:p>
          <a:endParaRPr lang="en-GB"/>
        </a:p>
      </dgm:t>
    </dgm:pt>
    <dgm:pt modelId="{AF9E6B12-BBA5-4191-9BAB-3C6611D69D96}" type="sibTrans" cxnId="{AD3DA6B0-A5FA-43E6-892D-09DF3798AFE7}">
      <dgm:prSet/>
      <dgm:spPr/>
      <dgm:t>
        <a:bodyPr/>
        <a:lstStyle/>
        <a:p>
          <a:endParaRPr lang="en-GB"/>
        </a:p>
      </dgm:t>
    </dgm:pt>
    <dgm:pt modelId="{6DB638D8-92B0-4630-A4AE-EEBE5BBE6D5F}">
      <dgm:prSet phldrT="[Text]"/>
      <dgm:spPr/>
      <dgm:t>
        <a:bodyPr/>
        <a:lstStyle/>
        <a:p>
          <a:r>
            <a:rPr lang="en-GB" altLang="en-US" dirty="0" smtClean="0">
              <a:latin typeface="Arial" charset="0"/>
              <a:cs typeface="Arial" charset="0"/>
            </a:rPr>
            <a:t>She should be held responsible if she is sexually assaulted or raped</a:t>
          </a:r>
          <a:endParaRPr lang="en-GB" dirty="0"/>
        </a:p>
      </dgm:t>
    </dgm:pt>
    <dgm:pt modelId="{1F008622-661D-4B1E-AE97-7798543CD949}" type="parTrans" cxnId="{AAB45883-8DE5-4185-80E4-11F3D379A3BA}">
      <dgm:prSet/>
      <dgm:spPr/>
      <dgm:t>
        <a:bodyPr/>
        <a:lstStyle/>
        <a:p>
          <a:endParaRPr lang="en-GB"/>
        </a:p>
      </dgm:t>
    </dgm:pt>
    <dgm:pt modelId="{4712672C-3CA6-4594-A041-865B87A02EC7}" type="sibTrans" cxnId="{AAB45883-8DE5-4185-80E4-11F3D379A3BA}">
      <dgm:prSet/>
      <dgm:spPr/>
      <dgm:t>
        <a:bodyPr/>
        <a:lstStyle/>
        <a:p>
          <a:endParaRPr lang="en-GB"/>
        </a:p>
      </dgm:t>
    </dgm:pt>
    <dgm:pt modelId="{F7B7B3EC-9633-4B4C-A281-3E7E45CCEA9A}">
      <dgm:prSet phldrT="[Text]"/>
      <dgm:spPr/>
      <dgm:t>
        <a:bodyPr/>
        <a:lstStyle/>
        <a:p>
          <a:r>
            <a:rPr lang="en-GB" dirty="0" smtClean="0"/>
            <a:t>B.</a:t>
          </a:r>
          <a:endParaRPr lang="en-GB" dirty="0"/>
        </a:p>
      </dgm:t>
    </dgm:pt>
    <dgm:pt modelId="{9BF0A05C-E3DE-45C8-B2F6-2CD52BA7C403}" type="parTrans" cxnId="{1BC6B493-F1E3-48E9-9B34-56370D635666}">
      <dgm:prSet/>
      <dgm:spPr/>
      <dgm:t>
        <a:bodyPr/>
        <a:lstStyle/>
        <a:p>
          <a:endParaRPr lang="en-GB"/>
        </a:p>
      </dgm:t>
    </dgm:pt>
    <dgm:pt modelId="{8656DEF6-2C7E-495C-93DA-DF57DC89F756}" type="sibTrans" cxnId="{1BC6B493-F1E3-48E9-9B34-56370D635666}">
      <dgm:prSet/>
      <dgm:spPr/>
      <dgm:t>
        <a:bodyPr/>
        <a:lstStyle/>
        <a:p>
          <a:endParaRPr lang="en-GB"/>
        </a:p>
      </dgm:t>
    </dgm:pt>
    <dgm:pt modelId="{B544CE5E-CD0C-473B-99EA-6B878831BA8C}">
      <dgm:prSet phldrT="[Text]"/>
      <dgm:spPr/>
      <dgm:t>
        <a:bodyPr/>
        <a:lstStyle/>
        <a:p>
          <a:r>
            <a:rPr lang="en-GB" altLang="en-US" dirty="0" smtClean="0">
              <a:latin typeface="Arial" charset="0"/>
              <a:cs typeface="Arial" charset="0"/>
            </a:rPr>
            <a:t>She should be partly held responsible if she is sexually assaulted or raped</a:t>
          </a:r>
          <a:endParaRPr lang="en-GB" dirty="0"/>
        </a:p>
      </dgm:t>
    </dgm:pt>
    <dgm:pt modelId="{9659D3A7-6881-4DA3-A943-68A179515593}" type="parTrans" cxnId="{0ED1B8B2-4379-4BD4-BF12-47747BCD3339}">
      <dgm:prSet/>
      <dgm:spPr/>
      <dgm:t>
        <a:bodyPr/>
        <a:lstStyle/>
        <a:p>
          <a:endParaRPr lang="en-GB"/>
        </a:p>
      </dgm:t>
    </dgm:pt>
    <dgm:pt modelId="{2EA2A77C-4367-4ADA-9075-F7C47B6D151C}" type="sibTrans" cxnId="{0ED1B8B2-4379-4BD4-BF12-47747BCD3339}">
      <dgm:prSet/>
      <dgm:spPr/>
      <dgm:t>
        <a:bodyPr/>
        <a:lstStyle/>
        <a:p>
          <a:endParaRPr lang="en-GB"/>
        </a:p>
      </dgm:t>
    </dgm:pt>
    <dgm:pt modelId="{29C53445-8E61-4FBA-98CA-4185C547F882}">
      <dgm:prSet phldrT="[Text]"/>
      <dgm:spPr/>
      <dgm:t>
        <a:bodyPr/>
        <a:lstStyle/>
        <a:p>
          <a:r>
            <a:rPr lang="en-GB" dirty="0" smtClean="0"/>
            <a:t>C.</a:t>
          </a:r>
          <a:endParaRPr lang="en-GB" dirty="0"/>
        </a:p>
      </dgm:t>
    </dgm:pt>
    <dgm:pt modelId="{CB5756C5-9203-4662-9669-07A02FDA26B8}" type="parTrans" cxnId="{39BD9810-D527-4B00-A914-3CFADFC0D135}">
      <dgm:prSet/>
      <dgm:spPr/>
      <dgm:t>
        <a:bodyPr/>
        <a:lstStyle/>
        <a:p>
          <a:endParaRPr lang="en-GB"/>
        </a:p>
      </dgm:t>
    </dgm:pt>
    <dgm:pt modelId="{5C7A9804-E9DF-4315-BDE8-9B68234F27CB}" type="sibTrans" cxnId="{39BD9810-D527-4B00-A914-3CFADFC0D135}">
      <dgm:prSet/>
      <dgm:spPr/>
      <dgm:t>
        <a:bodyPr/>
        <a:lstStyle/>
        <a:p>
          <a:endParaRPr lang="en-GB"/>
        </a:p>
      </dgm:t>
    </dgm:pt>
    <dgm:pt modelId="{B76C3F9F-482F-491A-8748-C03EB0B1647F}">
      <dgm:prSet phldrT="[Text]"/>
      <dgm:spPr/>
      <dgm:t>
        <a:bodyPr/>
        <a:lstStyle/>
        <a:p>
          <a:r>
            <a:rPr lang="en-GB" altLang="en-US" dirty="0" smtClean="0">
              <a:latin typeface="Arial" charset="0"/>
              <a:cs typeface="Arial" charset="0"/>
            </a:rPr>
            <a:t>She is NEVER responsible if she is sexually assaulted or raped</a:t>
          </a:r>
          <a:endParaRPr lang="en-GB" dirty="0"/>
        </a:p>
      </dgm:t>
    </dgm:pt>
    <dgm:pt modelId="{14FEF718-E315-4262-BF7E-6FAF626EBCFB}" type="parTrans" cxnId="{E27FB935-C93A-410F-9584-441EEB12A57A}">
      <dgm:prSet/>
      <dgm:spPr/>
      <dgm:t>
        <a:bodyPr/>
        <a:lstStyle/>
        <a:p>
          <a:endParaRPr lang="en-GB"/>
        </a:p>
      </dgm:t>
    </dgm:pt>
    <dgm:pt modelId="{5BFB8E7D-E062-47AD-BE7A-E763B8831176}" type="sibTrans" cxnId="{E27FB935-C93A-410F-9584-441EEB12A57A}">
      <dgm:prSet/>
      <dgm:spPr/>
      <dgm:t>
        <a:bodyPr/>
        <a:lstStyle/>
        <a:p>
          <a:endParaRPr lang="en-GB"/>
        </a:p>
      </dgm:t>
    </dgm:pt>
    <dgm:pt modelId="{E610B0B9-4294-4330-B3D5-781F8D54A54E}" type="pres">
      <dgm:prSet presAssocID="{AEB21599-4469-4093-938E-0F0EA01C95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F08637C-FEA4-48B9-99BE-6B8E9FBD467F}" type="pres">
      <dgm:prSet presAssocID="{9CA7E139-3396-4A0F-9F80-21EE87AAE6BD}" presName="linNode" presStyleCnt="0"/>
      <dgm:spPr/>
    </dgm:pt>
    <dgm:pt modelId="{504A5462-03A4-4940-8AF9-7B787F5A2DF3}" type="pres">
      <dgm:prSet presAssocID="{9CA7E139-3396-4A0F-9F80-21EE87AAE6B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353E56-7C76-4884-901B-12AAD6ECE2FA}" type="pres">
      <dgm:prSet presAssocID="{9CA7E139-3396-4A0F-9F80-21EE87AAE6B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05FF11-BCE0-47E9-A1E8-C0207D573F5D}" type="pres">
      <dgm:prSet presAssocID="{AF9E6B12-BBA5-4191-9BAB-3C6611D69D96}" presName="sp" presStyleCnt="0"/>
      <dgm:spPr/>
    </dgm:pt>
    <dgm:pt modelId="{9E49B7D2-6C67-4DFD-BE8C-8BC817C89D12}" type="pres">
      <dgm:prSet presAssocID="{F7B7B3EC-9633-4B4C-A281-3E7E45CCEA9A}" presName="linNode" presStyleCnt="0"/>
      <dgm:spPr/>
    </dgm:pt>
    <dgm:pt modelId="{C5376D2D-546A-4A50-AB16-D22F218CE441}" type="pres">
      <dgm:prSet presAssocID="{F7B7B3EC-9633-4B4C-A281-3E7E45CCEA9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DCCF0E-A9CB-49BE-AD20-12E1B9471E7B}" type="pres">
      <dgm:prSet presAssocID="{F7B7B3EC-9633-4B4C-A281-3E7E45CCEA9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6711D6-31BD-420A-A078-D8C8C9677538}" type="pres">
      <dgm:prSet presAssocID="{8656DEF6-2C7E-495C-93DA-DF57DC89F756}" presName="sp" presStyleCnt="0"/>
      <dgm:spPr/>
    </dgm:pt>
    <dgm:pt modelId="{EFD68526-06D9-43B4-A6BB-575F79BE236E}" type="pres">
      <dgm:prSet presAssocID="{29C53445-8E61-4FBA-98CA-4185C547F882}" presName="linNode" presStyleCnt="0"/>
      <dgm:spPr/>
    </dgm:pt>
    <dgm:pt modelId="{8F2BB994-2225-4B3C-A0C6-510E9BD01A33}" type="pres">
      <dgm:prSet presAssocID="{29C53445-8E61-4FBA-98CA-4185C547F88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2B7313-3147-45ED-81CA-5108BADD361D}" type="pres">
      <dgm:prSet presAssocID="{29C53445-8E61-4FBA-98CA-4185C547F88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AB45883-8DE5-4185-80E4-11F3D379A3BA}" srcId="{9CA7E139-3396-4A0F-9F80-21EE87AAE6BD}" destId="{6DB638D8-92B0-4630-A4AE-EEBE5BBE6D5F}" srcOrd="0" destOrd="0" parTransId="{1F008622-661D-4B1E-AE97-7798543CD949}" sibTransId="{4712672C-3CA6-4594-A041-865B87A02EC7}"/>
    <dgm:cxn modelId="{F81E6BE9-298E-4FEE-BFD1-84D15263C0E3}" type="presOf" srcId="{6DB638D8-92B0-4630-A4AE-EEBE5BBE6D5F}" destId="{5E353E56-7C76-4884-901B-12AAD6ECE2FA}" srcOrd="0" destOrd="0" presId="urn:microsoft.com/office/officeart/2005/8/layout/vList5"/>
    <dgm:cxn modelId="{8323D0AA-159A-4C1E-A9DE-4FE3312B14E6}" type="presOf" srcId="{B76C3F9F-482F-491A-8748-C03EB0B1647F}" destId="{C82B7313-3147-45ED-81CA-5108BADD361D}" srcOrd="0" destOrd="0" presId="urn:microsoft.com/office/officeart/2005/8/layout/vList5"/>
    <dgm:cxn modelId="{A4DB9306-212D-47AB-AD3B-8DF6D841C205}" type="presOf" srcId="{29C53445-8E61-4FBA-98CA-4185C547F882}" destId="{8F2BB994-2225-4B3C-A0C6-510E9BD01A33}" srcOrd="0" destOrd="0" presId="urn:microsoft.com/office/officeart/2005/8/layout/vList5"/>
    <dgm:cxn modelId="{39BD9810-D527-4B00-A914-3CFADFC0D135}" srcId="{AEB21599-4469-4093-938E-0F0EA01C952D}" destId="{29C53445-8E61-4FBA-98CA-4185C547F882}" srcOrd="2" destOrd="0" parTransId="{CB5756C5-9203-4662-9669-07A02FDA26B8}" sibTransId="{5C7A9804-E9DF-4315-BDE8-9B68234F27CB}"/>
    <dgm:cxn modelId="{E27FB935-C93A-410F-9584-441EEB12A57A}" srcId="{29C53445-8E61-4FBA-98CA-4185C547F882}" destId="{B76C3F9F-482F-491A-8748-C03EB0B1647F}" srcOrd="0" destOrd="0" parTransId="{14FEF718-E315-4262-BF7E-6FAF626EBCFB}" sibTransId="{5BFB8E7D-E062-47AD-BE7A-E763B8831176}"/>
    <dgm:cxn modelId="{0ED1B8B2-4379-4BD4-BF12-47747BCD3339}" srcId="{F7B7B3EC-9633-4B4C-A281-3E7E45CCEA9A}" destId="{B544CE5E-CD0C-473B-99EA-6B878831BA8C}" srcOrd="0" destOrd="0" parTransId="{9659D3A7-6881-4DA3-A943-68A179515593}" sibTransId="{2EA2A77C-4367-4ADA-9075-F7C47B6D151C}"/>
    <dgm:cxn modelId="{1BC6B493-F1E3-48E9-9B34-56370D635666}" srcId="{AEB21599-4469-4093-938E-0F0EA01C952D}" destId="{F7B7B3EC-9633-4B4C-A281-3E7E45CCEA9A}" srcOrd="1" destOrd="0" parTransId="{9BF0A05C-E3DE-45C8-B2F6-2CD52BA7C403}" sibTransId="{8656DEF6-2C7E-495C-93DA-DF57DC89F756}"/>
    <dgm:cxn modelId="{184B4813-5D0F-4DE6-8C29-E2795803E94A}" type="presOf" srcId="{9CA7E139-3396-4A0F-9F80-21EE87AAE6BD}" destId="{504A5462-03A4-4940-8AF9-7B787F5A2DF3}" srcOrd="0" destOrd="0" presId="urn:microsoft.com/office/officeart/2005/8/layout/vList5"/>
    <dgm:cxn modelId="{C82B1D8E-E162-4EAE-AC41-8967C6468AE3}" type="presOf" srcId="{AEB21599-4469-4093-938E-0F0EA01C952D}" destId="{E610B0B9-4294-4330-B3D5-781F8D54A54E}" srcOrd="0" destOrd="0" presId="urn:microsoft.com/office/officeart/2005/8/layout/vList5"/>
    <dgm:cxn modelId="{AD3DA6B0-A5FA-43E6-892D-09DF3798AFE7}" srcId="{AEB21599-4469-4093-938E-0F0EA01C952D}" destId="{9CA7E139-3396-4A0F-9F80-21EE87AAE6BD}" srcOrd="0" destOrd="0" parTransId="{C56983C9-2742-469D-891C-DA8111347A69}" sibTransId="{AF9E6B12-BBA5-4191-9BAB-3C6611D69D96}"/>
    <dgm:cxn modelId="{0E16A733-C52F-45AD-B647-48A38F1C6A7B}" type="presOf" srcId="{B544CE5E-CD0C-473B-99EA-6B878831BA8C}" destId="{E3DCCF0E-A9CB-49BE-AD20-12E1B9471E7B}" srcOrd="0" destOrd="0" presId="urn:microsoft.com/office/officeart/2005/8/layout/vList5"/>
    <dgm:cxn modelId="{E4AEB442-A7AE-45DA-9A59-BCA45C23C06E}" type="presOf" srcId="{F7B7B3EC-9633-4B4C-A281-3E7E45CCEA9A}" destId="{C5376D2D-546A-4A50-AB16-D22F218CE441}" srcOrd="0" destOrd="0" presId="urn:microsoft.com/office/officeart/2005/8/layout/vList5"/>
    <dgm:cxn modelId="{FABA8F20-6024-48C7-9746-23D45E174B4E}" type="presParOf" srcId="{E610B0B9-4294-4330-B3D5-781F8D54A54E}" destId="{DF08637C-FEA4-48B9-99BE-6B8E9FBD467F}" srcOrd="0" destOrd="0" presId="urn:microsoft.com/office/officeart/2005/8/layout/vList5"/>
    <dgm:cxn modelId="{053044E2-EAA0-496D-92A4-CC14FE65354B}" type="presParOf" srcId="{DF08637C-FEA4-48B9-99BE-6B8E9FBD467F}" destId="{504A5462-03A4-4940-8AF9-7B787F5A2DF3}" srcOrd="0" destOrd="0" presId="urn:microsoft.com/office/officeart/2005/8/layout/vList5"/>
    <dgm:cxn modelId="{55715D72-B2C9-4F52-8EDE-C9B5E038D19D}" type="presParOf" srcId="{DF08637C-FEA4-48B9-99BE-6B8E9FBD467F}" destId="{5E353E56-7C76-4884-901B-12AAD6ECE2FA}" srcOrd="1" destOrd="0" presId="urn:microsoft.com/office/officeart/2005/8/layout/vList5"/>
    <dgm:cxn modelId="{D98E789B-4134-4F29-A23D-953BE497022E}" type="presParOf" srcId="{E610B0B9-4294-4330-B3D5-781F8D54A54E}" destId="{4105FF11-BCE0-47E9-A1E8-C0207D573F5D}" srcOrd="1" destOrd="0" presId="urn:microsoft.com/office/officeart/2005/8/layout/vList5"/>
    <dgm:cxn modelId="{B095F114-C155-4293-BA22-384BCE9F0A3A}" type="presParOf" srcId="{E610B0B9-4294-4330-B3D5-781F8D54A54E}" destId="{9E49B7D2-6C67-4DFD-BE8C-8BC817C89D12}" srcOrd="2" destOrd="0" presId="urn:microsoft.com/office/officeart/2005/8/layout/vList5"/>
    <dgm:cxn modelId="{2960C778-0CBA-4E01-897B-9C7DD5C7A7A9}" type="presParOf" srcId="{9E49B7D2-6C67-4DFD-BE8C-8BC817C89D12}" destId="{C5376D2D-546A-4A50-AB16-D22F218CE441}" srcOrd="0" destOrd="0" presId="urn:microsoft.com/office/officeart/2005/8/layout/vList5"/>
    <dgm:cxn modelId="{62B7807D-7EBE-4726-8012-6FE4F844C885}" type="presParOf" srcId="{9E49B7D2-6C67-4DFD-BE8C-8BC817C89D12}" destId="{E3DCCF0E-A9CB-49BE-AD20-12E1B9471E7B}" srcOrd="1" destOrd="0" presId="urn:microsoft.com/office/officeart/2005/8/layout/vList5"/>
    <dgm:cxn modelId="{80571CE3-FB65-4E74-A011-7E4BF65BEE23}" type="presParOf" srcId="{E610B0B9-4294-4330-B3D5-781F8D54A54E}" destId="{166711D6-31BD-420A-A078-D8C8C9677538}" srcOrd="3" destOrd="0" presId="urn:microsoft.com/office/officeart/2005/8/layout/vList5"/>
    <dgm:cxn modelId="{C337761C-2EA8-4DAC-88C3-81DCFEDF5457}" type="presParOf" srcId="{E610B0B9-4294-4330-B3D5-781F8D54A54E}" destId="{EFD68526-06D9-43B4-A6BB-575F79BE236E}" srcOrd="4" destOrd="0" presId="urn:microsoft.com/office/officeart/2005/8/layout/vList5"/>
    <dgm:cxn modelId="{01B3CC3F-392E-490B-8FB5-ECCEDBF2C808}" type="presParOf" srcId="{EFD68526-06D9-43B4-A6BB-575F79BE236E}" destId="{8F2BB994-2225-4B3C-A0C6-510E9BD01A33}" srcOrd="0" destOrd="0" presId="urn:microsoft.com/office/officeart/2005/8/layout/vList5"/>
    <dgm:cxn modelId="{5B14484E-3B28-484E-9D49-B535A7BD39AA}" type="presParOf" srcId="{EFD68526-06D9-43B4-A6BB-575F79BE236E}" destId="{C82B7313-3147-45ED-81CA-5108BADD36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77303E-3C7D-49C4-B4A3-E70CB56A9E1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3784CFA-BE1D-4892-8806-670E4095AAD9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dirty="0" smtClean="0">
              <a:latin typeface="Arial" charset="0"/>
              <a:cs typeface="Arial" charset="0"/>
            </a:rPr>
            <a:t>Penetration by object or other body part (e.g. fingers) without consent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8AFDE83B-0B44-4B4B-BAA1-3FDFB4BB287C}" type="parTrans" cxnId="{FDB8A389-23D6-4ADB-9850-2130BD200F20}">
      <dgm:prSet/>
      <dgm:spPr/>
      <dgm:t>
        <a:bodyPr/>
        <a:lstStyle/>
        <a:p>
          <a:endParaRPr lang="en-GB"/>
        </a:p>
      </dgm:t>
    </dgm:pt>
    <dgm:pt modelId="{A64C9DD4-9F3D-4B6B-8B24-6F0A0F29B240}" type="sibTrans" cxnId="{FDB8A389-23D6-4ADB-9850-2130BD200F20}">
      <dgm:prSet/>
      <dgm:spPr/>
      <dgm:t>
        <a:bodyPr/>
        <a:lstStyle/>
        <a:p>
          <a:endParaRPr lang="en-GB"/>
        </a:p>
      </dgm:t>
    </dgm:pt>
    <dgm:pt modelId="{26FCB8CC-C046-46A2-A9F5-A5D0DF5C7935}">
      <dgm:prSet phldrT="[Text]"/>
      <dgm:spPr/>
      <dgm:t>
        <a:bodyPr/>
        <a:lstStyle/>
        <a:p>
          <a:r>
            <a:rPr lang="en-GB" dirty="0" smtClean="0"/>
            <a:t>Vagina</a:t>
          </a:r>
          <a:endParaRPr lang="en-GB" dirty="0"/>
        </a:p>
      </dgm:t>
    </dgm:pt>
    <dgm:pt modelId="{38E13612-2A27-47E9-AF95-6923E1E44C0C}" type="parTrans" cxnId="{F4C1CDE6-EA08-47B0-9FF2-4DF3FFB5B6FA}">
      <dgm:prSet/>
      <dgm:spPr/>
      <dgm:t>
        <a:bodyPr/>
        <a:lstStyle/>
        <a:p>
          <a:endParaRPr lang="en-GB"/>
        </a:p>
      </dgm:t>
    </dgm:pt>
    <dgm:pt modelId="{F0C67D36-B069-4D6E-A446-2FDFD5E6CB7F}" type="sibTrans" cxnId="{F4C1CDE6-EA08-47B0-9FF2-4DF3FFB5B6FA}">
      <dgm:prSet/>
      <dgm:spPr/>
      <dgm:t>
        <a:bodyPr/>
        <a:lstStyle/>
        <a:p>
          <a:endParaRPr lang="en-GB"/>
        </a:p>
      </dgm:t>
    </dgm:pt>
    <dgm:pt modelId="{90406102-9265-4190-BB5B-B9FD984AC02B}">
      <dgm:prSet phldrT="[Text]"/>
      <dgm:spPr/>
      <dgm:t>
        <a:bodyPr/>
        <a:lstStyle/>
        <a:p>
          <a:r>
            <a:rPr lang="en-GB" dirty="0" smtClean="0"/>
            <a:t>Anus</a:t>
          </a:r>
          <a:endParaRPr lang="en-GB" dirty="0"/>
        </a:p>
      </dgm:t>
    </dgm:pt>
    <dgm:pt modelId="{30974877-E6C3-4830-AE48-9FE0A5008EC0}" type="parTrans" cxnId="{9594FC62-CE42-4F23-974F-6B1191373618}">
      <dgm:prSet/>
      <dgm:spPr/>
      <dgm:t>
        <a:bodyPr/>
        <a:lstStyle/>
        <a:p>
          <a:endParaRPr lang="en-GB"/>
        </a:p>
      </dgm:t>
    </dgm:pt>
    <dgm:pt modelId="{2A2E7928-1487-4A62-99D0-66089EDF9EA7}" type="sibTrans" cxnId="{9594FC62-CE42-4F23-974F-6B1191373618}">
      <dgm:prSet/>
      <dgm:spPr/>
      <dgm:t>
        <a:bodyPr/>
        <a:lstStyle/>
        <a:p>
          <a:endParaRPr lang="en-GB"/>
        </a:p>
      </dgm:t>
    </dgm:pt>
    <dgm:pt modelId="{063EB201-051A-4423-AE2C-E3BAA1B81A5E}" type="pres">
      <dgm:prSet presAssocID="{7377303E-3C7D-49C4-B4A3-E70CB56A9E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D0B465-CC9C-42D1-BE0E-1120B5388E15}" type="pres">
      <dgm:prSet presAssocID="{C3784CFA-BE1D-4892-8806-670E4095AAD9}" presName="centerShape" presStyleLbl="node0" presStyleIdx="0" presStyleCnt="1"/>
      <dgm:spPr/>
      <dgm:t>
        <a:bodyPr/>
        <a:lstStyle/>
        <a:p>
          <a:endParaRPr lang="en-GB"/>
        </a:p>
      </dgm:t>
    </dgm:pt>
    <dgm:pt modelId="{536DE911-172B-44E0-A973-401FE648861C}" type="pres">
      <dgm:prSet presAssocID="{38E13612-2A27-47E9-AF95-6923E1E44C0C}" presName="parTrans" presStyleLbl="bgSibTrans2D1" presStyleIdx="0" presStyleCnt="2"/>
      <dgm:spPr/>
      <dgm:t>
        <a:bodyPr/>
        <a:lstStyle/>
        <a:p>
          <a:endParaRPr lang="en-GB"/>
        </a:p>
      </dgm:t>
    </dgm:pt>
    <dgm:pt modelId="{27B3EDF1-2C94-4A8A-AEBF-31F83E6B7745}" type="pres">
      <dgm:prSet presAssocID="{26FCB8CC-C046-46A2-A9F5-A5D0DF5C793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535B78-D66D-4889-B069-7EEBE2F7DDF4}" type="pres">
      <dgm:prSet presAssocID="{30974877-E6C3-4830-AE48-9FE0A5008EC0}" presName="parTrans" presStyleLbl="bgSibTrans2D1" presStyleIdx="1" presStyleCnt="2"/>
      <dgm:spPr/>
      <dgm:t>
        <a:bodyPr/>
        <a:lstStyle/>
        <a:p>
          <a:endParaRPr lang="en-GB"/>
        </a:p>
      </dgm:t>
    </dgm:pt>
    <dgm:pt modelId="{EFAB101B-66CE-40A8-A8B4-C27FC9C66B08}" type="pres">
      <dgm:prSet presAssocID="{90406102-9265-4190-BB5B-B9FD984AC02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D7FE221-F379-4018-9799-E5A1A09E8CD1}" type="presOf" srcId="{C3784CFA-BE1D-4892-8806-670E4095AAD9}" destId="{0FD0B465-CC9C-42D1-BE0E-1120B5388E15}" srcOrd="0" destOrd="0" presId="urn:microsoft.com/office/officeart/2005/8/layout/radial4"/>
    <dgm:cxn modelId="{158DBFCB-D5B1-4209-AB2A-CAECBF91F575}" type="presOf" srcId="{90406102-9265-4190-BB5B-B9FD984AC02B}" destId="{EFAB101B-66CE-40A8-A8B4-C27FC9C66B08}" srcOrd="0" destOrd="0" presId="urn:microsoft.com/office/officeart/2005/8/layout/radial4"/>
    <dgm:cxn modelId="{F4C1CDE6-EA08-47B0-9FF2-4DF3FFB5B6FA}" srcId="{C3784CFA-BE1D-4892-8806-670E4095AAD9}" destId="{26FCB8CC-C046-46A2-A9F5-A5D0DF5C7935}" srcOrd="0" destOrd="0" parTransId="{38E13612-2A27-47E9-AF95-6923E1E44C0C}" sibTransId="{F0C67D36-B069-4D6E-A446-2FDFD5E6CB7F}"/>
    <dgm:cxn modelId="{1048FB97-3D25-4338-8C7D-01E106C8A30C}" type="presOf" srcId="{38E13612-2A27-47E9-AF95-6923E1E44C0C}" destId="{536DE911-172B-44E0-A973-401FE648861C}" srcOrd="0" destOrd="0" presId="urn:microsoft.com/office/officeart/2005/8/layout/radial4"/>
    <dgm:cxn modelId="{F2A1B3D4-6995-44E4-96DC-DE66BA5C44BC}" type="presOf" srcId="{7377303E-3C7D-49C4-B4A3-E70CB56A9E1F}" destId="{063EB201-051A-4423-AE2C-E3BAA1B81A5E}" srcOrd="0" destOrd="0" presId="urn:microsoft.com/office/officeart/2005/8/layout/radial4"/>
    <dgm:cxn modelId="{BF2CC385-1D86-45D6-813B-FABD9EDC3C41}" type="presOf" srcId="{26FCB8CC-C046-46A2-A9F5-A5D0DF5C7935}" destId="{27B3EDF1-2C94-4A8A-AEBF-31F83E6B7745}" srcOrd="0" destOrd="0" presId="urn:microsoft.com/office/officeart/2005/8/layout/radial4"/>
    <dgm:cxn modelId="{9594FC62-CE42-4F23-974F-6B1191373618}" srcId="{C3784CFA-BE1D-4892-8806-670E4095AAD9}" destId="{90406102-9265-4190-BB5B-B9FD984AC02B}" srcOrd="1" destOrd="0" parTransId="{30974877-E6C3-4830-AE48-9FE0A5008EC0}" sibTransId="{2A2E7928-1487-4A62-99D0-66089EDF9EA7}"/>
    <dgm:cxn modelId="{FDB8A389-23D6-4ADB-9850-2130BD200F20}" srcId="{7377303E-3C7D-49C4-B4A3-E70CB56A9E1F}" destId="{C3784CFA-BE1D-4892-8806-670E4095AAD9}" srcOrd="0" destOrd="0" parTransId="{8AFDE83B-0B44-4B4B-BAA1-3FDFB4BB287C}" sibTransId="{A64C9DD4-9F3D-4B6B-8B24-6F0A0F29B240}"/>
    <dgm:cxn modelId="{971AE65F-A8E1-43CC-A1C5-D1B10D4E0EEE}" type="presOf" srcId="{30974877-E6C3-4830-AE48-9FE0A5008EC0}" destId="{75535B78-D66D-4889-B069-7EEBE2F7DDF4}" srcOrd="0" destOrd="0" presId="urn:microsoft.com/office/officeart/2005/8/layout/radial4"/>
    <dgm:cxn modelId="{2399BE30-FD83-4453-8783-3B495B7B9794}" type="presParOf" srcId="{063EB201-051A-4423-AE2C-E3BAA1B81A5E}" destId="{0FD0B465-CC9C-42D1-BE0E-1120B5388E15}" srcOrd="0" destOrd="0" presId="urn:microsoft.com/office/officeart/2005/8/layout/radial4"/>
    <dgm:cxn modelId="{EE64905D-FC66-4A4B-A04F-53D64B4AB891}" type="presParOf" srcId="{063EB201-051A-4423-AE2C-E3BAA1B81A5E}" destId="{536DE911-172B-44E0-A973-401FE648861C}" srcOrd="1" destOrd="0" presId="urn:microsoft.com/office/officeart/2005/8/layout/radial4"/>
    <dgm:cxn modelId="{015067A0-C9B1-4A2B-94C1-7BF8D47ABAE4}" type="presParOf" srcId="{063EB201-051A-4423-AE2C-E3BAA1B81A5E}" destId="{27B3EDF1-2C94-4A8A-AEBF-31F83E6B7745}" srcOrd="2" destOrd="0" presId="urn:microsoft.com/office/officeart/2005/8/layout/radial4"/>
    <dgm:cxn modelId="{987D8399-8B64-40E1-93C7-08A6588A5EAD}" type="presParOf" srcId="{063EB201-051A-4423-AE2C-E3BAA1B81A5E}" destId="{75535B78-D66D-4889-B069-7EEBE2F7DDF4}" srcOrd="3" destOrd="0" presId="urn:microsoft.com/office/officeart/2005/8/layout/radial4"/>
    <dgm:cxn modelId="{90060DAC-0001-4941-AE2C-5B78BDEA3EFB}" type="presParOf" srcId="{063EB201-051A-4423-AE2C-E3BAA1B81A5E}" destId="{EFAB101B-66CE-40A8-A8B4-C27FC9C66B0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B0E64-D3E8-4050-99A7-49132DAA22E6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dirty="0" smtClean="0"/>
            <a:t>1. Notice the event</a:t>
          </a:r>
        </a:p>
      </dsp:txBody>
      <dsp:txXfrm>
        <a:off x="29163" y="29163"/>
        <a:ext cx="5425092" cy="937385"/>
      </dsp:txXfrm>
    </dsp:sp>
    <dsp:sp modelId="{01DFD6B6-9BCE-4A40-99D6-35EF1BCE8519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2. Interpret it as a problem</a:t>
          </a:r>
          <a:endParaRPr lang="en-GB" sz="2700" kern="1200" dirty="0"/>
        </a:p>
      </dsp:txBody>
      <dsp:txXfrm>
        <a:off x="580546" y="1205913"/>
        <a:ext cx="5326758" cy="937385"/>
      </dsp:txXfrm>
    </dsp:sp>
    <dsp:sp modelId="{7D6D2B86-A24A-4948-9385-024311F44200}">
      <dsp:nvSpPr>
        <dsp:cNvPr id="0" name=""/>
        <dsp:cNvSpPr/>
      </dsp:nvSpPr>
      <dsp:spPr>
        <a:xfrm>
          <a:off x="1090454" y="2332859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3. Feel responsible for dealing with it</a:t>
          </a:r>
          <a:endParaRPr lang="en-GB" sz="2700" kern="1200" dirty="0"/>
        </a:p>
      </dsp:txBody>
      <dsp:txXfrm>
        <a:off x="1119617" y="2362022"/>
        <a:ext cx="5334987" cy="937385"/>
      </dsp:txXfrm>
    </dsp:sp>
    <dsp:sp modelId="{476B8C97-D49D-44DB-A54F-E932884AABA6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4. Possess necessary skills to act</a:t>
          </a:r>
          <a:endParaRPr lang="en-GB" sz="2700" kern="1200" dirty="0"/>
        </a:p>
      </dsp:txBody>
      <dsp:txXfrm>
        <a:off x="1675083" y="3559414"/>
        <a:ext cx="5326758" cy="937385"/>
      </dsp:txXfrm>
    </dsp:sp>
    <dsp:sp modelId="{6549F40F-B0F2-47F0-977A-8C583808BCA3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>
        <a:off x="6082090" y="762624"/>
        <a:ext cx="355966" cy="487027"/>
      </dsp:txXfrm>
    </dsp:sp>
    <dsp:sp modelId="{B5E0C784-D869-4164-8EDF-91B26CA6EBA4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>
        <a:off x="6633473" y="1939375"/>
        <a:ext cx="355966" cy="487027"/>
      </dsp:txXfrm>
    </dsp:sp>
    <dsp:sp modelId="{3A075C58-6D81-4DA7-948F-6EE2832529B3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>
        <a:off x="7176627" y="3116125"/>
        <a:ext cx="355966" cy="4870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2754B-84CB-4956-89D8-AF55C3680A16}">
      <dsp:nvSpPr>
        <dsp:cNvPr id="0" name=""/>
        <dsp:cNvSpPr/>
      </dsp:nvSpPr>
      <dsp:spPr>
        <a:xfrm rot="5400000">
          <a:off x="3345907" y="-1203781"/>
          <a:ext cx="946792" cy="35946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4800" kern="1200" dirty="0" smtClean="0"/>
            <a:t>35%</a:t>
          </a:r>
          <a:endParaRPr lang="en-GB" sz="4800" kern="1200" dirty="0"/>
        </a:p>
      </dsp:txBody>
      <dsp:txXfrm rot="-5400000">
        <a:off x="2021984" y="166361"/>
        <a:ext cx="3548420" cy="854354"/>
      </dsp:txXfrm>
    </dsp:sp>
    <dsp:sp modelId="{B5590065-1C11-460E-836D-9650B6AB477B}">
      <dsp:nvSpPr>
        <dsp:cNvPr id="0" name=""/>
        <dsp:cNvSpPr/>
      </dsp:nvSpPr>
      <dsp:spPr>
        <a:xfrm>
          <a:off x="0" y="1793"/>
          <a:ext cx="2021984" cy="1183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0" kern="1200" dirty="0" smtClean="0"/>
            <a:t>A.</a:t>
          </a:r>
          <a:endParaRPr lang="en-GB" sz="6000" kern="1200" dirty="0"/>
        </a:p>
      </dsp:txBody>
      <dsp:txXfrm>
        <a:off x="57773" y="59566"/>
        <a:ext cx="1906438" cy="1067944"/>
      </dsp:txXfrm>
    </dsp:sp>
    <dsp:sp modelId="{CD9892D2-027A-4E99-9F9B-642B5377478C}">
      <dsp:nvSpPr>
        <dsp:cNvPr id="0" name=""/>
        <dsp:cNvSpPr/>
      </dsp:nvSpPr>
      <dsp:spPr>
        <a:xfrm rot="5400000">
          <a:off x="3345907" y="38884"/>
          <a:ext cx="946792" cy="35946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4800" kern="1200" dirty="0" smtClean="0"/>
            <a:t>71%</a:t>
          </a:r>
          <a:endParaRPr lang="en-GB" sz="4800" kern="1200" dirty="0"/>
        </a:p>
      </dsp:txBody>
      <dsp:txXfrm rot="-5400000">
        <a:off x="2021984" y="1409027"/>
        <a:ext cx="3548420" cy="854354"/>
      </dsp:txXfrm>
    </dsp:sp>
    <dsp:sp modelId="{5FDD04EE-E3A6-43C6-92D3-2A7DB7D89EC2}">
      <dsp:nvSpPr>
        <dsp:cNvPr id="0" name=""/>
        <dsp:cNvSpPr/>
      </dsp:nvSpPr>
      <dsp:spPr>
        <a:xfrm>
          <a:off x="0" y="1244458"/>
          <a:ext cx="2021984" cy="1183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0" kern="1200" dirty="0" smtClean="0"/>
            <a:t>B.</a:t>
          </a:r>
          <a:endParaRPr lang="en-GB" sz="6000" kern="1200" dirty="0"/>
        </a:p>
      </dsp:txBody>
      <dsp:txXfrm>
        <a:off x="57773" y="1302231"/>
        <a:ext cx="1906438" cy="1067944"/>
      </dsp:txXfrm>
    </dsp:sp>
    <dsp:sp modelId="{E1D80B12-56B7-4E15-8284-21E658A12585}">
      <dsp:nvSpPr>
        <dsp:cNvPr id="0" name=""/>
        <dsp:cNvSpPr/>
      </dsp:nvSpPr>
      <dsp:spPr>
        <a:xfrm rot="5400000">
          <a:off x="3345907" y="1281549"/>
          <a:ext cx="946792" cy="35946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4800" kern="1200" dirty="0" smtClean="0"/>
            <a:t>85%</a:t>
          </a:r>
          <a:endParaRPr lang="en-GB" sz="4800" kern="1200" dirty="0"/>
        </a:p>
      </dsp:txBody>
      <dsp:txXfrm rot="-5400000">
        <a:off x="2021984" y="2651692"/>
        <a:ext cx="3548420" cy="854354"/>
      </dsp:txXfrm>
    </dsp:sp>
    <dsp:sp modelId="{41D05BDF-C24F-489A-A44C-B677126D74EE}">
      <dsp:nvSpPr>
        <dsp:cNvPr id="0" name=""/>
        <dsp:cNvSpPr/>
      </dsp:nvSpPr>
      <dsp:spPr>
        <a:xfrm>
          <a:off x="0" y="2487123"/>
          <a:ext cx="2021984" cy="1183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0" kern="1200" dirty="0" smtClean="0"/>
            <a:t>C.</a:t>
          </a:r>
          <a:endParaRPr lang="en-GB" sz="6000" kern="1200" dirty="0"/>
        </a:p>
      </dsp:txBody>
      <dsp:txXfrm>
        <a:off x="57773" y="2544896"/>
        <a:ext cx="1906438" cy="1067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-65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</a:defRPr>
            </a:lvl1pPr>
          </a:lstStyle>
          <a:p>
            <a:pPr>
              <a:defRPr/>
            </a:pPr>
            <a:fld id="{A3003DA9-A334-401C-B0CE-CC120B5C3EFB}" type="datetime1">
              <a:rPr lang="en-GB" altLang="en-US"/>
              <a:pPr>
                <a:defRPr/>
              </a:pPr>
              <a:t>21/07/2016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-65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</a:defRPr>
            </a:lvl1pPr>
          </a:lstStyle>
          <a:p>
            <a:pPr>
              <a:defRPr/>
            </a:pPr>
            <a:fld id="{1202C2A4-675A-4793-BB9E-B08648A4A4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646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8" charset="0"/>
              </a:defRPr>
            </a:lvl1pPr>
          </a:lstStyle>
          <a:p>
            <a:pPr>
              <a:defRPr/>
            </a:pPr>
            <a:fld id="{F5E7E99C-80DB-414C-8B05-B91B037D5F57}" type="datetime1">
              <a:rPr lang="en-GB" altLang="en-US"/>
              <a:pPr>
                <a:defRPr/>
              </a:pPr>
              <a:t>21/07/2016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8" charset="0"/>
              </a:defRPr>
            </a:lvl1pPr>
          </a:lstStyle>
          <a:p>
            <a:pPr>
              <a:defRPr/>
            </a:pPr>
            <a:fld id="{87E609B0-8C52-45E8-B16A-2A6E4B91A4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018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-1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11B2BA2-6C69-49BC-A583-CACB43FF06E5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-1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fld id="{445FA0D3-1C1F-4892-88A3-868192CC871D}" type="slidenum">
              <a:rPr lang="en-GB" altLang="en-US" smtClean="0"/>
              <a:pPr/>
              <a:t>26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5F42-8512-43B7-B82E-A36685E197B2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0ED36D76-8E9B-4600-9502-12B58A9E6F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046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070C-CBB2-4FBB-92C4-9E64BA45B046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3CA84DA7-056D-4BD2-B80A-59035C095C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80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71D1-0638-491C-A331-002499C38B96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BDCCED61-B8B1-4FED-A429-35994538B1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64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B7974-A245-4AA0-BDB7-CF04936780F2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EAACEA86-291C-48C0-B1DC-0F08D05DB0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479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D4A1-3AF4-4A15-8FDD-7A67CA1F869C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2C56BD33-97AE-4814-B603-2126F9655F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1799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44D1-A81C-40DE-8C32-DC1D5F109F80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7C587021-CC4D-4A76-B85C-E0BB9BA4C7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5636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4BB2-48B7-4FEF-B110-6D6C064F2AA1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88E43BE6-72F6-43BB-A0D1-A72F6E045C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0700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60366-3E17-4EFD-943E-B6C9B712F791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8E28C2A1-A168-4AD9-8BC8-1E87C91D9A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6969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AF3C-0C47-4675-99D8-9D2DE247521D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897CD131-D8DA-4F7E-8A97-069A3FE632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4472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13DF-6551-4D74-BF6B-332D0003FE17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B2C8DEB6-3BE3-439A-AFDB-6111E78AD2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0201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7B76-EB5B-4F90-8B75-061524C27E23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407C8E67-922A-47D7-8D8E-FC6314DBBD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88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C62C-B642-45A4-B963-C2B5B7B721A3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163E7480-5DB0-4FA2-A39A-25603149AC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8141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71159-4692-449C-B159-BAA0CA41E388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BA650FBE-E6A9-45CB-AE61-3D08A562E4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21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D32A0-5B91-4E65-AA4E-8851700EC54A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BD8EBA65-EB2C-47F3-A1CA-3F0A935A54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1620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4411D-FCEB-449F-8C8E-C3CED3014406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B90B6335-3446-4577-9F53-6AF0789B6C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700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B5CD-44AD-4DAD-8E14-74398F72F75C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DD6ABCF8-6582-4BA5-883B-5472C61372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8359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2809-CF07-4E53-8FD8-F4E2182129EB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E042515B-CB05-49C1-9E7F-EAA48EE008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2894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037A5-65E3-4E09-A1DE-8EE207F19A94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F64EAF5F-E74B-4EF6-B810-306C8202E4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9913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A987-2310-4873-9BC3-9041CF6734C5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71AB6405-70A7-4D55-8CE7-2ABC378B37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008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207F-E235-4729-9E4C-E663DB4EE27E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A49C74D6-BBC6-464A-B673-69B69A7337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910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10AA-6E7B-4568-979F-6FD2B96B456A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69AFDD42-FCFA-426A-8F71-B43A44A58D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1855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0619-7FD7-4000-B79F-872B1D3A832E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A94C190E-3D22-48B5-BFBC-7484854503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3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8F114-3618-4EA4-BEA9-681F3953DB31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06930A27-4C90-4039-9001-9D21EDB43F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8137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FA4C-93E1-4394-AE95-CB6BEF4CB51D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4C2685B3-969C-46A7-9F21-11F80E392B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412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C24A1-1365-49B4-B690-91FFD36BC3EE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77C88325-A6FB-468D-A13E-70BEEE7DBD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0964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5C5C-3358-44F1-8386-DEDB53C92895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C9F7897C-1E41-47A3-AEEF-BE37C1976B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7336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2C0B2-260A-4FF3-8C9B-0BF766F7DA96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50C578B1-97A5-4757-AF88-977242F9C3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428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D0C0-9DA5-489F-A58D-CF82F24887B0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39D98857-53FB-40D0-91A4-58A4F40770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01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F8637-94F4-4737-8CA6-EAEB2FBCB3E2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9ABD8AA7-95D9-4F4C-8762-3957B71174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904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32C5-68F4-49A8-999D-BEBCE8E65CF1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2AFD0D86-1453-4639-AFB7-85FA9762D4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586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0B7E1-AAE0-41BA-8E0E-36E8179EAFB1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A456B7E1-B5DF-4F76-9E86-6BBE137D2E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45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41C2-0A5E-4DEC-9117-43C39F54F447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8F692EF2-BF17-420E-9767-C32D4DFC23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642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E61BD-EFDD-45C4-89CA-4C3D2F5AD0C8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08" charset="0"/>
              </a:defRPr>
            </a:lvl1pPr>
          </a:lstStyle>
          <a:p>
            <a:pPr>
              <a:defRPr/>
            </a:pPr>
            <a:fld id="{D11E143E-6635-42C3-A6EF-25648E89B6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136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Genera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5588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520E519E-7DB3-4E42-9BE9-653AB9D4C055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09AABA85-42C7-4167-8C57-C9890A9646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Arial" pitchFamily="34" charset="0"/>
          <a:ea typeface="Arial" pitchFamily="-1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Arial" pitchFamily="-1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Arial" pitchFamily="-1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Arial" pitchFamily="-1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Arial" pitchFamily="-1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pitchFamily="-1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pitchFamily="-1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pitchFamily="-1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pitchFamily="-1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pitchFamily="-1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Genera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5588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DE6645E5-28DC-4AEF-B05F-10FC805FF20C}" type="datetime1">
              <a:rPr lang="en-US" altLang="en-US"/>
              <a:pPr>
                <a:defRPr/>
              </a:pPr>
              <a:t>7/21/2016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44D61E07-ACFC-4F26-AB77-DBE663BEA5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Arial" pitchFamily="34" charset="0"/>
          <a:ea typeface="Arial" pitchFamily="-84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Arial" pitchFamily="-8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Arial" pitchFamily="-8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Arial" pitchFamily="-8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Arial" pitchFamily="-8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pitchFamily="-84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pitchFamily="-8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pitchFamily="-8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pitchFamily="-8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pitchFamily="-8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Genera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5588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CF14488F-5FDD-4A95-B57E-05660C541B87}" type="datetime1">
              <a:rPr lang="en-US" altLang="en-US">
                <a:latin typeface="Arial" charset="0"/>
              </a:rPr>
              <a:pPr eaLnBrk="1" hangingPunct="1">
                <a:defRPr/>
              </a:pPr>
              <a:t>7/21/2016</a:t>
            </a:fld>
            <a:endParaRPr lang="en-GB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D5F2C44A-E91D-42B6-A219-A7CFB77F6A0D}" type="slidenum">
              <a:rPr lang="en-GB" alt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4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Arial" pitchFamily="34" charset="0"/>
          <a:ea typeface="Arial" pitchFamily="-84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Arial" pitchFamily="-8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Arial" pitchFamily="-8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Arial" pitchFamily="-8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Arial" pitchFamily="-8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pitchFamily="-84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pitchFamily="-8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pitchFamily="-8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pitchFamily="-8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pitchFamily="-8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mcpsi.gov.uk/documents/reports/CJJI_THM/BOTJ/Without_Consent_Thematic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oQbei5JGiT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nberkowitz.com/Social_Norms_Violence_Prevention_Toolkit.pdf" TargetMode="External"/><Relationship Id="rId2" Type="http://schemas.openxmlformats.org/officeDocument/2006/relationships/hyperlink" Target="http://www.cambridgespeaksout.org.uk/stori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1981200" y="609600"/>
            <a:ext cx="5915025" cy="2470150"/>
          </a:xfrm>
        </p:spPr>
        <p:txBody>
          <a:bodyPr/>
          <a:lstStyle/>
          <a:p>
            <a:pPr algn="r" eaLnBrk="1" hangingPunct="1"/>
            <a:r>
              <a:rPr lang="en-GB" altLang="en-US" sz="3200" b="1" smtClean="0">
                <a:solidFill>
                  <a:srgbClr val="000000"/>
                </a:solidFill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z="3200" b="1" smtClean="0">
                <a:solidFill>
                  <a:srgbClr val="000000"/>
                </a:solidFill>
                <a:latin typeface="Arial" charset="0"/>
                <a:ea typeface="ＭＳ Ｐゴシック" pitchFamily="-1" charset="-128"/>
                <a:cs typeface="Arial" charset="0"/>
              </a:rPr>
            </a:br>
            <a:r>
              <a:rPr lang="en-GB" altLang="en-US" sz="3200" b="1" smtClean="0">
                <a:solidFill>
                  <a:srgbClr val="000000"/>
                </a:solidFill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z="3200" b="1" smtClean="0">
                <a:solidFill>
                  <a:srgbClr val="000000"/>
                </a:solidFill>
                <a:latin typeface="Arial" charset="0"/>
                <a:ea typeface="ＭＳ Ｐゴシック" pitchFamily="-1" charset="-128"/>
                <a:cs typeface="Arial" charset="0"/>
              </a:rPr>
            </a:br>
            <a:r>
              <a:rPr lang="en-GB" altLang="en-US" sz="3200" b="1" smtClean="0">
                <a:solidFill>
                  <a:srgbClr val="000000"/>
                </a:solidFill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z="3200" b="1" smtClean="0">
                <a:solidFill>
                  <a:srgbClr val="000000"/>
                </a:solidFill>
                <a:latin typeface="Arial" charset="0"/>
                <a:ea typeface="ＭＳ Ｐゴシック" pitchFamily="-1" charset="-128"/>
                <a:cs typeface="Arial" charset="0"/>
              </a:rPr>
            </a:br>
            <a:r>
              <a:rPr lang="en-GB" altLang="en-US" sz="3200" b="1" smtClean="0">
                <a:solidFill>
                  <a:srgbClr val="000000"/>
                </a:solidFill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z="3200" b="1" smtClean="0">
                <a:solidFill>
                  <a:srgbClr val="000000"/>
                </a:solidFill>
                <a:latin typeface="Arial" charset="0"/>
                <a:ea typeface="ＭＳ Ｐゴシック" pitchFamily="-1" charset="-128"/>
                <a:cs typeface="Arial" charset="0"/>
              </a:rPr>
            </a:br>
            <a:r>
              <a:rPr lang="en-GB" altLang="en-US" sz="3600" b="1" smtClean="0"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z="3600" b="1" smtClean="0">
                <a:latin typeface="Arial" charset="0"/>
                <a:ea typeface="ＭＳ Ｐゴシック" pitchFamily="-1" charset="-128"/>
                <a:cs typeface="Arial" charset="0"/>
              </a:rPr>
            </a:br>
            <a:r>
              <a:rPr lang="en-GB" altLang="en-US" sz="3600" b="1" smtClean="0"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z="3600" b="1" smtClean="0">
                <a:latin typeface="Arial" charset="0"/>
                <a:ea typeface="ＭＳ Ｐゴシック" pitchFamily="-1" charset="-128"/>
                <a:cs typeface="Arial" charset="0"/>
              </a:rPr>
            </a:br>
            <a:r>
              <a:rPr lang="en-GB" altLang="en-US" sz="3600" b="1" smtClean="0"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z="3600" b="1" smtClean="0">
                <a:latin typeface="Arial" charset="0"/>
                <a:ea typeface="ＭＳ Ｐゴシック" pitchFamily="-1" charset="-128"/>
                <a:cs typeface="Arial" charset="0"/>
              </a:rPr>
            </a:br>
            <a:r>
              <a:rPr lang="en-GB" altLang="en-US" sz="3600" smtClean="0"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z="3600" smtClean="0">
                <a:latin typeface="Arial" charset="0"/>
                <a:ea typeface="ＭＳ Ｐゴシック" pitchFamily="-1" charset="-128"/>
                <a:cs typeface="Arial" charset="0"/>
              </a:rPr>
            </a:br>
            <a:endParaRPr lang="en-GB" altLang="en-US" sz="3600" smtClean="0">
              <a:latin typeface="Arial" charset="0"/>
              <a:ea typeface="ＭＳ Ｐゴシック" pitchFamily="-1" charset="-128"/>
              <a:cs typeface="Arial" charset="0"/>
            </a:endParaRPr>
          </a:p>
        </p:txBody>
      </p:sp>
      <p:pic>
        <p:nvPicPr>
          <p:cNvPr id="25603" name="Picture 2" descr="The Intervention Initiativ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2205038"/>
            <a:ext cx="63627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PHE_Logo for PPT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229225"/>
            <a:ext cx="1962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0" y="5485846"/>
            <a:ext cx="1879200" cy="9155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smtClean="0">
                <a:latin typeface="Arial" charset="0"/>
                <a:cs typeface="Arial" charset="0"/>
              </a:rPr>
              <a:t>Victim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GB" altLang="en-US" smtClean="0">
                <a:latin typeface="Arial" charset="0"/>
                <a:cs typeface="Arial" charset="0"/>
              </a:rPr>
              <a:t>How do victims of rape resist?</a:t>
            </a:r>
          </a:p>
          <a:p>
            <a:pPr lvl="1">
              <a:defRPr/>
            </a:pPr>
            <a:r>
              <a:rPr lang="en-GB" altLang="en-US" smtClean="0">
                <a:latin typeface="Arial" charset="0"/>
                <a:cs typeface="Arial" charset="0"/>
              </a:rPr>
              <a:t> Physical resistance</a:t>
            </a:r>
          </a:p>
          <a:p>
            <a:pPr lvl="2">
              <a:defRPr/>
            </a:pPr>
            <a:r>
              <a:rPr lang="en-GB" altLang="en-US" smtClean="0">
                <a:latin typeface="Arial" charset="0"/>
                <a:cs typeface="Arial" charset="0"/>
              </a:rPr>
              <a:t>Fighting, hitting, struggling, running away</a:t>
            </a:r>
          </a:p>
          <a:p>
            <a:pPr lvl="1">
              <a:defRPr/>
            </a:pPr>
            <a:r>
              <a:rPr lang="en-GB" altLang="en-US" smtClean="0">
                <a:latin typeface="Arial" charset="0"/>
                <a:cs typeface="Arial" charset="0"/>
              </a:rPr>
              <a:t>	Verbal resistance</a:t>
            </a:r>
          </a:p>
          <a:p>
            <a:pPr lvl="2">
              <a:defRPr/>
            </a:pPr>
            <a:r>
              <a:rPr lang="en-GB" altLang="en-US" smtClean="0">
                <a:latin typeface="Arial" charset="0"/>
                <a:cs typeface="Arial" charset="0"/>
              </a:rPr>
              <a:t>Telling the perpetrator(s) to stop, persuasion, shouting, screaming</a:t>
            </a:r>
          </a:p>
          <a:p>
            <a:pPr>
              <a:defRPr/>
            </a:pPr>
            <a:endParaRPr lang="en-GB" altLang="en-US" sz="100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altLang="en-US" smtClean="0">
                <a:latin typeface="Arial" charset="0"/>
                <a:cs typeface="Arial" charset="0"/>
              </a:rPr>
              <a:t>Not all victims resist. Why is this? </a:t>
            </a:r>
          </a:p>
          <a:p>
            <a:pPr lvl="2">
              <a:defRPr/>
            </a:pPr>
            <a:r>
              <a:rPr lang="en-GB" altLang="en-US" smtClean="0">
                <a:latin typeface="Arial" charset="0"/>
                <a:cs typeface="Arial" charset="0"/>
              </a:rPr>
              <a:t>Fear (the ‘freeze fright’ response), the use of weapons, multiple assailants or threats</a:t>
            </a:r>
          </a:p>
          <a:p>
            <a:pPr lvl="1">
              <a:buFont typeface="Arial" charset="0"/>
              <a:buNone/>
              <a:defRPr/>
            </a:pPr>
            <a:endParaRPr lang="en-GB" altLang="en-US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GB" altLang="en-US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368425"/>
          </a:xfrm>
        </p:spPr>
        <p:txBody>
          <a:bodyPr/>
          <a:lstStyle/>
          <a:p>
            <a:pPr algn="ctr"/>
            <a:r>
              <a:rPr lang="en-GB" altLang="en-US" b="1" smtClean="0">
                <a:latin typeface="Arial" charset="0"/>
                <a:ea typeface="ＭＳ Ｐゴシック" pitchFamily="-1" charset="-128"/>
                <a:cs typeface="Arial" charset="0"/>
              </a:rPr>
              <a:t>A student’s experience: questions about masculinity?</a:t>
            </a:r>
            <a: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</a:br>
            <a:endParaRPr lang="en-GB" altLang="en-US" smtClean="0">
              <a:latin typeface="Arial" charset="0"/>
              <a:ea typeface="ＭＳ Ｐゴシック" pitchFamily="-1" charset="-128"/>
              <a:cs typeface="Arial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39750" y="2276475"/>
            <a:ext cx="8158163" cy="20891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>
              <a:buFontTx/>
              <a:buNone/>
              <a:defRPr/>
            </a:pPr>
            <a:r>
              <a:rPr lang="en-GB" alt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	‘</a:t>
            </a:r>
            <a:r>
              <a:rPr lang="en-GB" altLang="en-US" sz="2400" dirty="0" smtClean="0">
                <a:latin typeface="Arial" charset="0"/>
                <a:ea typeface="ＭＳ Ｐゴシック" pitchFamily="-108" charset="-128"/>
                <a:cs typeface="Arial" charset="0"/>
              </a:rPr>
              <a:t>My main problem was dealing with the fact that men can get raped too. Others said I should have beaten him up or been more of a man or that it was a lesson for being seen as a bit promiscuous at times.’</a:t>
            </a:r>
          </a:p>
          <a:p>
            <a:pPr>
              <a:buFontTx/>
              <a:buNone/>
              <a:defRPr/>
            </a:pPr>
            <a:r>
              <a:rPr lang="en-GB" altLang="en-US" sz="2400" dirty="0" smtClean="0">
                <a:latin typeface="Arial" charset="0"/>
                <a:ea typeface="ＭＳ Ｐゴシック" pitchFamily="-108" charset="-128"/>
                <a:cs typeface="Arial" charset="0"/>
              </a:rPr>
              <a:t> </a:t>
            </a:r>
            <a:r>
              <a:rPr lang="en-GB" altLang="en-US" sz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pitchFamily="-108" charset="-128"/>
                <a:cs typeface="Arial" charset="0"/>
              </a:rPr>
              <a:t>(</a:t>
            </a:r>
            <a:r>
              <a:rPr lang="en-GB" altLang="en-US" sz="1200" dirty="0" smtClean="0">
                <a:solidFill>
                  <a:srgbClr val="7F7F7F"/>
                </a:solidFill>
                <a:latin typeface="Arial" charset="0"/>
                <a:ea typeface="ＭＳ Ｐゴシック" pitchFamily="-108" charset="-128"/>
                <a:cs typeface="Arial" charset="0"/>
              </a:rPr>
              <a:t>Cambridge 2014 p.20)</a:t>
            </a:r>
            <a:endParaRPr lang="en-GB" altLang="en-US" sz="2400" dirty="0" smtClean="0">
              <a:latin typeface="Arial" charset="0"/>
              <a:ea typeface="ＭＳ Ｐゴシック" pitchFamily="-108" charset="-128"/>
              <a:cs typeface="Arial" charset="0"/>
            </a:endParaRPr>
          </a:p>
          <a:p>
            <a:pPr algn="ctr">
              <a:buFontTx/>
              <a:buNone/>
              <a:defRPr/>
            </a:pPr>
            <a:endParaRPr lang="en-GB" altLang="en-US" sz="2400" dirty="0" smtClean="0">
              <a:latin typeface="Arial" charset="0"/>
              <a:ea typeface="ＭＳ Ｐゴシック" pitchFamily="-108" charset="-128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GB" altLang="en-US" sz="1200" b="1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Cambridge study</a:t>
            </a:r>
            <a:r>
              <a:rPr lang="en-GB" altLang="en-US" sz="12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: </a:t>
            </a:r>
            <a:r>
              <a:rPr lang="en-GB" altLang="en-US" sz="1200" dirty="0" smtClean="0">
                <a:solidFill>
                  <a:srgbClr val="A6A6A6"/>
                </a:solidFill>
                <a:latin typeface="Verdana" pitchFamily="-108" charset="0"/>
                <a:cs typeface="Arial" charset="0"/>
              </a:rPr>
              <a:t>CUSU (Cambridge University Students' Union) (2014). Cambridge Speaks Out. Cambridge: CUSU Women's Campaign. Online at http://</a:t>
            </a:r>
            <a:r>
              <a:rPr lang="en-GB" altLang="en-US" sz="1200" dirty="0" err="1" smtClean="0">
                <a:solidFill>
                  <a:srgbClr val="A6A6A6"/>
                </a:solidFill>
                <a:latin typeface="Verdana" pitchFamily="-108" charset="0"/>
                <a:cs typeface="Arial" charset="0"/>
              </a:rPr>
              <a:t>www.womens.cusu.cam.ac.uk</a:t>
            </a:r>
            <a:r>
              <a:rPr lang="en-GB" altLang="en-US" sz="1200" dirty="0" smtClean="0">
                <a:solidFill>
                  <a:srgbClr val="A6A6A6"/>
                </a:solidFill>
                <a:latin typeface="Verdana" pitchFamily="-108" charset="0"/>
                <a:cs typeface="Arial" charset="0"/>
              </a:rPr>
              <a:t>/Cambridge%20Speaks%20Out%20Report%202014.pdf</a:t>
            </a:r>
            <a:endParaRPr lang="en-GB" altLang="en-US" sz="1200" dirty="0" smtClean="0">
              <a:solidFill>
                <a:srgbClr val="A6A6A6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GB" altLang="en-US" sz="1400" dirty="0" smtClean="0">
              <a:latin typeface="Arial" charset="0"/>
              <a:ea typeface="ＭＳ Ｐゴシック" pitchFamily="-108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323850" y="47244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alibri" pitchFamily="-1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0000"/>
              </a:solidFill>
              <a:latin typeface="Calibri" pitchFamily="-1" charset="0"/>
            </a:endParaRPr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smtClean="0">
                <a:latin typeface="Calibri" pitchFamily="-1" charset="0"/>
                <a:ea typeface="ＭＳ Ｐゴシック" pitchFamily="-1" charset="-128"/>
                <a:cs typeface="Arial" charset="0"/>
              </a:rPr>
              <a:t>A person who is drunk or using drugs …</a:t>
            </a:r>
            <a:endParaRPr lang="en-GB" altLang="en-US" b="1" smtClean="0">
              <a:latin typeface="Arial" charset="0"/>
              <a:ea typeface="ＭＳ Ｐゴシック" pitchFamily="-1" charset="-128"/>
              <a:cs typeface="Arial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2015270"/>
              </p:ext>
            </p:extLst>
          </p:nvPr>
        </p:nvGraphicFramePr>
        <p:xfrm>
          <a:off x="1276028" y="1556792"/>
          <a:ext cx="609600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smtClean="0">
                <a:latin typeface="Arial" charset="0"/>
                <a:ea typeface="ＭＳ Ｐゴシック" pitchFamily="-1" charset="-128"/>
                <a:cs typeface="Arial" charset="0"/>
              </a:rPr>
              <a:t>Why rape is not the victim’s fault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49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xtLst/>
        </p:spPr>
        <p:txBody>
          <a:bodyPr/>
          <a:lstStyle/>
          <a:p>
            <a:pPr>
              <a:buFont typeface="Arial" pitchFamily="-65" charset="0"/>
              <a:buChar char="•"/>
              <a:defRPr/>
            </a:pPr>
            <a:r>
              <a:rPr lang="en-GB" altLang="en-US" sz="2800" dirty="0" smtClean="0">
                <a:ea typeface="ＭＳ Ｐゴシック" pitchFamily="-84" charset="-128"/>
              </a:rPr>
              <a:t>Rape is a violation and act of violence with harmful consequences</a:t>
            </a:r>
          </a:p>
          <a:p>
            <a:pPr>
              <a:buFont typeface="Arial" pitchFamily="-65" charset="0"/>
              <a:buChar char="•"/>
              <a:defRPr/>
            </a:pPr>
            <a:endParaRPr lang="en-GB" altLang="en-US" sz="2800" dirty="0" smtClean="0">
              <a:ea typeface="ＭＳ Ｐゴシック" pitchFamily="-84" charset="-128"/>
            </a:endParaRPr>
          </a:p>
          <a:p>
            <a:pPr>
              <a:buFont typeface="Arial" pitchFamily="-65" charset="0"/>
              <a:buChar char="•"/>
              <a:defRPr/>
            </a:pPr>
            <a:r>
              <a:rPr lang="en-GB" altLang="en-US" sz="2800" dirty="0" smtClean="0">
                <a:ea typeface="ＭＳ Ｐゴシック" pitchFamily="-84" charset="-128"/>
              </a:rPr>
              <a:t>Responsibility </a:t>
            </a:r>
            <a:r>
              <a:rPr lang="en-GB" altLang="en-US" sz="2800" u="sng" dirty="0" smtClean="0">
                <a:ea typeface="ＭＳ Ｐゴシック" pitchFamily="-84" charset="-128"/>
              </a:rPr>
              <a:t>only</a:t>
            </a:r>
            <a:r>
              <a:rPr lang="en-GB" altLang="en-US" sz="2800" dirty="0" smtClean="0">
                <a:ea typeface="ＭＳ Ｐゴシック" pitchFamily="-84" charset="-128"/>
              </a:rPr>
              <a:t> lies with the perpetrator</a:t>
            </a:r>
          </a:p>
          <a:p>
            <a:pPr>
              <a:buFont typeface="Arial" pitchFamily="-65" charset="0"/>
              <a:buChar char="•"/>
              <a:defRPr/>
            </a:pPr>
            <a:endParaRPr lang="en-GB" altLang="en-US" sz="2800" dirty="0">
              <a:ea typeface="ＭＳ Ｐゴシック" pitchFamily="-84" charset="-128"/>
            </a:endParaRPr>
          </a:p>
          <a:p>
            <a:pPr>
              <a:buFont typeface="Arial" pitchFamily="-65" charset="0"/>
              <a:buChar char="•"/>
              <a:defRPr/>
            </a:pPr>
            <a:r>
              <a:rPr lang="en-GB" altLang="en-US" sz="2800" dirty="0" smtClean="0">
                <a:ea typeface="ＭＳ Ｐゴシック" pitchFamily="-84" charset="-128"/>
              </a:rPr>
              <a:t>Nobody has a right to your body without your consent no matter what you do or how you behave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point: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does it </a:t>
            </a:r>
            <a:r>
              <a:rPr lang="en-GB" dirty="0" smtClean="0"/>
              <a:t>matter if people hold erroneous views (myths) about rape?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40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the victim / survivor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Self-blame</a:t>
            </a:r>
          </a:p>
          <a:p>
            <a:r>
              <a:rPr lang="en-GB" dirty="0" smtClean="0"/>
              <a:t>Negative experience of disclosure</a:t>
            </a:r>
          </a:p>
          <a:p>
            <a:r>
              <a:rPr lang="en-GB" dirty="0" smtClean="0"/>
              <a:t>Unlikely to disclose</a:t>
            </a:r>
          </a:p>
          <a:p>
            <a:r>
              <a:rPr lang="en-GB" dirty="0" smtClean="0"/>
              <a:t>Unlikely to access support</a:t>
            </a:r>
          </a:p>
          <a:p>
            <a:r>
              <a:rPr lang="en-GB" dirty="0" smtClean="0"/>
              <a:t>May suffer mental </a:t>
            </a:r>
            <a:r>
              <a:rPr lang="en-GB" dirty="0"/>
              <a:t>and physical ill health</a:t>
            </a:r>
          </a:p>
        </p:txBody>
      </p:sp>
    </p:spTree>
    <p:extLst>
      <p:ext uri="{BB962C8B-B14F-4D97-AF65-F5344CB8AC3E}">
        <p14:creationId xmlns:p14="http://schemas.microsoft.com/office/powerpoint/2010/main" val="226999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40862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2000" smtClean="0">
                <a:latin typeface="Arial" charset="0"/>
              </a:rPr>
              <a:t>‘I was raped in 2010 … walking back to college late at night. I took him to court and won - but the most harrowing aspect of having been raped was not the attack itself, but the experiences I had afterwards, both in court and with “friends”. I told very few people but I can't count amount of the times I was asked “what were you wearing”, “were you drunk”. Blame culture is despicable and prevalent in even those who think themselves to be well adjusted on such matters … Women, though were the worst. They were the main perpetrators of queries as to what I was wearing at the time, whether I'd led the man on, whether I was drunk.’</a:t>
            </a:r>
          </a:p>
          <a:p>
            <a:pPr>
              <a:spcBef>
                <a:spcPct val="20000"/>
              </a:spcBef>
              <a:defRPr/>
            </a:pPr>
            <a:endParaRPr lang="en-US" altLang="en-US" sz="2000" smtClean="0"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1400" smtClean="0">
                <a:solidFill>
                  <a:srgbClr val="7F7F7F"/>
                </a:solidFill>
                <a:latin typeface="Arial" charset="0"/>
              </a:rPr>
              <a:t>(Cambridge Speaks Out, 2014: </a:t>
            </a:r>
            <a:r>
              <a:rPr lang="en-US" altLang="en-US" sz="1400" smtClean="0">
                <a:solidFill>
                  <a:srgbClr val="7F7F7F"/>
                </a:solidFill>
                <a:latin typeface="Arial" charset="0"/>
                <a:hlinkClick r:id="rId2"/>
              </a:rPr>
              <a:t>http://www.cambridgespeaksout.org.uk/stories/</a:t>
            </a:r>
            <a:r>
              <a:rPr lang="en-US" altLang="en-US" sz="1600" smtClean="0">
                <a:latin typeface="Arial" charset="0"/>
              </a:rPr>
              <a:t>)</a:t>
            </a:r>
          </a:p>
          <a:p>
            <a:pPr>
              <a:spcBef>
                <a:spcPct val="20000"/>
              </a:spcBef>
              <a:defRPr/>
            </a:pPr>
            <a:endParaRPr lang="en-US" altLang="en-US" sz="2000" smtClean="0"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altLang="en-US" sz="2000" smtClean="0">
              <a:latin typeface="Arial" charset="0"/>
            </a:endParaRPr>
          </a:p>
        </p:txBody>
      </p:sp>
      <p:sp>
        <p:nvSpPr>
          <p:cNvPr id="37891" name="Title 1"/>
          <p:cNvSpPr txBox="1">
            <a:spLocks/>
          </p:cNvSpPr>
          <p:nvPr/>
        </p:nvSpPr>
        <p:spPr bwMode="auto">
          <a:xfrm>
            <a:off x="457200" y="1984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0000"/>
                </a:solidFill>
                <a:latin typeface="Calibri" pitchFamily="-1" charset="0"/>
                <a:ea typeface="ＭＳ Ｐゴシック" pitchFamily="-1" charset="-128"/>
              </a:rPr>
              <a:t>Experiencing blame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the criminal justice system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8652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86916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BRINGING OFFENDER TO</a:t>
            </a:r>
          </a:p>
          <a:p>
            <a:r>
              <a:rPr lang="en-GB" sz="2400" dirty="0" smtClean="0"/>
              <a:t>              JUSTICE AND PROTECTING THE PUBLIC</a:t>
            </a:r>
            <a:endParaRPr lang="en-GB" sz="2400" dirty="0"/>
          </a:p>
        </p:txBody>
      </p:sp>
      <p:sp>
        <p:nvSpPr>
          <p:cNvPr id="6" name="Down Arrow 5"/>
          <p:cNvSpPr/>
          <p:nvPr/>
        </p:nvSpPr>
        <p:spPr>
          <a:xfrm>
            <a:off x="585268" y="2132856"/>
            <a:ext cx="484632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7524328" y="2090839"/>
            <a:ext cx="484632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331640" y="147716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disclosure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271722" y="1477162"/>
            <a:ext cx="114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Disclosure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228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719670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681163" y="1531938"/>
            <a:ext cx="2376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Calibri" pitchFamily="-1" charset="0"/>
                <a:ea typeface="ＭＳ Ｐゴシック" pitchFamily="-1" charset="-128"/>
              </a:rPr>
              <a:t>LAW OF RAPE: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Calibri" pitchFamily="-1" charset="0"/>
                <a:ea typeface="ＭＳ Ｐゴシック" pitchFamily="-1" charset="-128"/>
              </a:rPr>
              <a:t>Sexual Offences Act 2003 (s.1)</a:t>
            </a:r>
          </a:p>
        </p:txBody>
      </p:sp>
      <p:sp>
        <p:nvSpPr>
          <p:cNvPr id="4" name="Oval 3"/>
          <p:cNvSpPr/>
          <p:nvPr/>
        </p:nvSpPr>
        <p:spPr>
          <a:xfrm>
            <a:off x="6875463" y="188913"/>
            <a:ext cx="1944687" cy="14398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Max penalty life imprisonment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719670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468313" y="1279525"/>
            <a:ext cx="3036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-1" charset="0"/>
              </a:rPr>
              <a:t>Sexual Offences Act 2003, s.74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</a:br>
            <a: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</a:br>
            <a: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</a:br>
            <a: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</a:br>
            <a: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</a:br>
            <a: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  <a:t/>
            </a:r>
            <a:b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</a:br>
            <a: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  <a:t>Session Three</a:t>
            </a:r>
            <a:b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</a:br>
            <a: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  <a:t>Rape and Sexual Assault</a:t>
            </a:r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point: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you think consent means?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912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47664" y="1628800"/>
          <a:ext cx="609600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smtClean="0">
                <a:latin typeface="Arial" charset="0"/>
                <a:cs typeface="Arial" charset="0"/>
              </a:rPr>
              <a:t>If a woman does not clearly say ‘No’ to a man then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smtClean="0">
                <a:latin typeface="Arial" charset="0"/>
                <a:cs typeface="Arial" charset="0"/>
              </a:rPr>
              <a:t>FACTS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533400" y="1417639"/>
            <a:ext cx="8229600" cy="395557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smtClean="0">
                <a:latin typeface="Arial" charset="0"/>
              </a:rPr>
              <a:t>The absence of a ‘No’ does </a:t>
            </a:r>
            <a:r>
              <a:rPr lang="en-GB" altLang="en-US" sz="2800" u="sng" smtClean="0">
                <a:latin typeface="Arial" charset="0"/>
              </a:rPr>
              <a:t>not</a:t>
            </a:r>
            <a:r>
              <a:rPr lang="en-GB" altLang="en-US" sz="2800" smtClean="0">
                <a:latin typeface="Arial" charset="0"/>
              </a:rPr>
              <a:t> mean that sex is consensual </a:t>
            </a:r>
          </a:p>
          <a:p>
            <a:pPr>
              <a:defRPr/>
            </a:pPr>
            <a:endParaRPr lang="en-GB" altLang="en-US" sz="2800" smtClean="0">
              <a:latin typeface="Arial" charset="0"/>
            </a:endParaRPr>
          </a:p>
          <a:p>
            <a:pPr>
              <a:defRPr/>
            </a:pPr>
            <a:r>
              <a:rPr lang="en-GB" altLang="en-US" sz="2800" smtClean="0">
                <a:latin typeface="Arial" charset="0"/>
              </a:rPr>
              <a:t>Someone who is asleep or unconscious </a:t>
            </a:r>
            <a:r>
              <a:rPr lang="en-GB" altLang="en-US" sz="2800" u="sng" smtClean="0">
                <a:latin typeface="Arial" charset="0"/>
              </a:rPr>
              <a:t>cannot consent</a:t>
            </a:r>
            <a:r>
              <a:rPr lang="en-GB" altLang="en-US" sz="2800" smtClean="0">
                <a:latin typeface="Arial" charset="0"/>
              </a:rPr>
              <a:t> to sexual activity</a:t>
            </a:r>
          </a:p>
          <a:p>
            <a:pPr>
              <a:defRPr/>
            </a:pPr>
            <a:endParaRPr lang="en-GB" altLang="en-US" sz="2800" smtClean="0">
              <a:latin typeface="Arial" charset="0"/>
            </a:endParaRPr>
          </a:p>
          <a:p>
            <a:pPr>
              <a:defRPr/>
            </a:pPr>
            <a:r>
              <a:rPr lang="en-GB" altLang="en-US" sz="2800" smtClean="0">
                <a:latin typeface="Arial" charset="0"/>
              </a:rPr>
              <a:t>Someone who is very drunk or drugged may not have capacity to give consent</a:t>
            </a:r>
          </a:p>
          <a:p>
            <a:pPr>
              <a:buFont typeface="Arial" charset="0"/>
              <a:buNone/>
              <a:defRPr/>
            </a:pPr>
            <a:endParaRPr lang="en-GB" altLang="en-US" sz="3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r2-fenton\Pictures\DV tender campaigns\Don't%20Be%20That%20Gu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484313"/>
            <a:ext cx="6337300" cy="413702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smtClean="0">
                <a:latin typeface="Arial" charset="0"/>
                <a:cs typeface="Arial" charset="0"/>
              </a:rPr>
              <a:t>As a bystander you might look out for: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52839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3200" smtClean="0">
                <a:latin typeface="Arial" charset="0"/>
              </a:rPr>
              <a:t>Slurred speech or unable to communicate</a:t>
            </a:r>
          </a:p>
          <a:p>
            <a:pPr>
              <a:defRPr/>
            </a:pPr>
            <a:endParaRPr lang="en-GB" altLang="en-US" sz="1800" smtClean="0">
              <a:latin typeface="Arial" charset="0"/>
            </a:endParaRPr>
          </a:p>
          <a:p>
            <a:pPr>
              <a:defRPr/>
            </a:pPr>
            <a:r>
              <a:rPr lang="en-GB" altLang="en-US" sz="3200" smtClean="0">
                <a:latin typeface="Arial" charset="0"/>
              </a:rPr>
              <a:t>Falling over</a:t>
            </a:r>
          </a:p>
          <a:p>
            <a:pPr>
              <a:defRPr/>
            </a:pPr>
            <a:endParaRPr lang="en-GB" altLang="en-US" sz="1800" smtClean="0">
              <a:latin typeface="Arial" charset="0"/>
            </a:endParaRPr>
          </a:p>
          <a:p>
            <a:pPr>
              <a:defRPr/>
            </a:pPr>
            <a:r>
              <a:rPr lang="en-GB" altLang="en-US" sz="3200" smtClean="0">
                <a:latin typeface="Arial" charset="0"/>
              </a:rPr>
              <a:t>Vomiting</a:t>
            </a:r>
          </a:p>
          <a:p>
            <a:pPr>
              <a:defRPr/>
            </a:pPr>
            <a:endParaRPr lang="en-GB" altLang="en-US" sz="1800" smtClean="0">
              <a:latin typeface="Arial" charset="0"/>
            </a:endParaRPr>
          </a:p>
          <a:p>
            <a:pPr>
              <a:defRPr/>
            </a:pPr>
            <a:r>
              <a:rPr lang="en-GB" altLang="en-US" sz="3200" smtClean="0">
                <a:latin typeface="Arial" charset="0"/>
              </a:rPr>
              <a:t>Passing out/in and out of consciousness</a:t>
            </a:r>
          </a:p>
          <a:p>
            <a:pPr>
              <a:defRPr/>
            </a:pPr>
            <a:endParaRPr lang="en-GB" altLang="en-US" sz="3200" smtClean="0">
              <a:latin typeface="Arial" charset="0"/>
            </a:endParaRPr>
          </a:p>
          <a:p>
            <a:pPr>
              <a:defRPr/>
            </a:pPr>
            <a:endParaRPr lang="en-GB" altLang="en-US" sz="3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3" descr="tumblr_mblbq7Pu9u1qk4m1ro1_5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81" r="-77881"/>
          <a:stretch>
            <a:fillRect/>
          </a:stretch>
        </p:blipFill>
        <p:spPr>
          <a:xfrm>
            <a:off x="0" y="435143"/>
            <a:ext cx="9484953" cy="5216357"/>
          </a:xfrm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251520" y="6165304"/>
            <a:ext cx="291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  <a:latin typeface="Calibri" pitchFamily="-1" charset="0"/>
              </a:rPr>
              <a:t>Credit: University of Warwick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800" b="1" smtClean="0">
                <a:latin typeface="Arial" charset="0"/>
                <a:cs typeface="Arial" charset="0"/>
              </a:rPr>
              <a:t>FACT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44827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GB" altLang="en-US" sz="3200" smtClean="0">
                <a:latin typeface="Arial" charset="0"/>
              </a:rPr>
              <a:t>8% of respondents to the student survey had had sexual intercourse ‘when they didn’t want to’ because they were or felt unable to say ‘no’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1200" smtClean="0">
                <a:solidFill>
                  <a:srgbClr val="7F7F7F"/>
                </a:solidFill>
                <a:latin typeface="Arial" charset="0"/>
              </a:rPr>
              <a:t>(NUS 2011 p.16)</a:t>
            </a:r>
          </a:p>
          <a:p>
            <a:pPr marL="0" indent="0" algn="r">
              <a:buFont typeface="Arial" charset="0"/>
              <a:buNone/>
              <a:defRPr/>
            </a:pPr>
            <a:endParaRPr lang="en-GB" altLang="en-US" sz="2000" smtClean="0">
              <a:latin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altLang="en-US" sz="1200" smtClean="0">
              <a:solidFill>
                <a:srgbClr val="7F7F7F"/>
              </a:solidFill>
              <a:latin typeface="Arial" charset="0"/>
            </a:endParaRPr>
          </a:p>
          <a:p>
            <a:pPr marL="0" indent="0">
              <a:defRPr/>
            </a:pPr>
            <a:endParaRPr lang="en-GB" altLang="en-US" sz="3200" smtClean="0">
              <a:latin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altLang="en-US" sz="1400" smtClean="0">
              <a:latin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altLang="en-US" sz="3200" smtClean="0">
              <a:latin typeface="Arial" charset="0"/>
            </a:endParaRPr>
          </a:p>
        </p:txBody>
      </p:sp>
      <p:sp>
        <p:nvSpPr>
          <p:cNvPr id="46086" name="TextBox 1"/>
          <p:cNvSpPr txBox="1">
            <a:spLocks noChangeArrowheads="1"/>
          </p:cNvSpPr>
          <p:nvPr/>
        </p:nvSpPr>
        <p:spPr bwMode="auto">
          <a:xfrm>
            <a:off x="539750" y="4724400"/>
            <a:ext cx="813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A6A6A6"/>
                </a:solidFill>
              </a:rPr>
              <a:t>NUS study</a:t>
            </a:r>
            <a:r>
              <a:rPr lang="en-GB" altLang="en-US" sz="1200">
                <a:solidFill>
                  <a:srgbClr val="A6A6A6"/>
                </a:solidFill>
              </a:rPr>
              <a:t>: </a:t>
            </a:r>
            <a:r>
              <a:rPr lang="en-GB" altLang="en-US" sz="1200">
                <a:solidFill>
                  <a:srgbClr val="A6A6A6"/>
                </a:solidFill>
                <a:latin typeface="Verdana" pitchFamily="-108" charset="0"/>
              </a:rPr>
              <a:t>NUS (National Union of Students) (2011) (2nd Ed.).  Hidden Marks. London: NUS.  Online at http://www.nus.org.uk/Global/NUS_hidden_marks_report_2nd_edition_web.pdf</a:t>
            </a:r>
            <a:endParaRPr lang="en-GB" altLang="en-US" sz="120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Video: Tea Consent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t="12236" r="39342" b="53845"/>
          <a:stretch/>
        </p:blipFill>
        <p:spPr bwMode="auto">
          <a:xfrm>
            <a:off x="539552" y="1804736"/>
            <a:ext cx="8109284" cy="348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3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smtClean="0">
                <a:latin typeface="Arial" charset="0"/>
                <a:cs typeface="Arial" charset="0"/>
              </a:rPr>
              <a:t>Sexual Assault by Penetration</a:t>
            </a:r>
            <a:r>
              <a:rPr lang="en-GB" altLang="en-US" smtClean="0">
                <a:latin typeface="Arial" charset="0"/>
                <a:cs typeface="Arial" charset="0"/>
              </a:rPr>
              <a:t/>
            </a:r>
            <a:br>
              <a:rPr lang="en-GB" altLang="en-US" smtClean="0">
                <a:latin typeface="Arial" charset="0"/>
                <a:cs typeface="Arial" charset="0"/>
              </a:rPr>
            </a:br>
            <a:r>
              <a:rPr lang="en-GB" alt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Sexual Offences Act 2003 s.2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160020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250825" y="4941888"/>
            <a:ext cx="1944688" cy="14398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Max penalty life imprisonment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smtClean="0">
                <a:latin typeface="Arial" charset="0"/>
                <a:cs typeface="Arial" charset="0"/>
              </a:rPr>
              <a:t>Sexual Assault</a:t>
            </a:r>
            <a:r>
              <a:rPr lang="en-GB" altLang="en-US" smtClean="0">
                <a:latin typeface="Arial" charset="0"/>
                <a:cs typeface="Arial" charset="0"/>
              </a:rPr>
              <a:t/>
            </a:r>
            <a:br>
              <a:rPr lang="en-GB" altLang="en-US" smtClean="0">
                <a:latin typeface="Arial" charset="0"/>
                <a:cs typeface="Arial" charset="0"/>
              </a:rPr>
            </a:br>
            <a:r>
              <a:rPr lang="en-GB" alt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Sexual Offences Act 2003 s.3</a:t>
            </a:r>
          </a:p>
        </p:txBody>
      </p:sp>
      <p:sp>
        <p:nvSpPr>
          <p:cNvPr id="2" name="Oval 1"/>
          <p:cNvSpPr/>
          <p:nvPr/>
        </p:nvSpPr>
        <p:spPr>
          <a:xfrm>
            <a:off x="2667000" y="2286000"/>
            <a:ext cx="3556000" cy="3386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prstClr val="white"/>
                </a:solidFill>
              </a:rPr>
              <a:t>Sexual touching without consent e.g. touching breasts, groping, kissing</a:t>
            </a:r>
          </a:p>
        </p:txBody>
      </p:sp>
      <p:sp>
        <p:nvSpPr>
          <p:cNvPr id="5" name="Oval 4"/>
          <p:cNvSpPr/>
          <p:nvPr/>
        </p:nvSpPr>
        <p:spPr>
          <a:xfrm>
            <a:off x="250825" y="4941888"/>
            <a:ext cx="1944688" cy="14398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Max penalty 10 years imprisonment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685800"/>
          </a:xfrm>
        </p:spPr>
        <p:txBody>
          <a:bodyPr/>
          <a:lstStyle/>
          <a:p>
            <a:pPr algn="ctr"/>
            <a:r>
              <a:rPr lang="en-GB" altLang="en-US" smtClean="0">
                <a:latin typeface="Arial" charset="0"/>
                <a:cs typeface="Arial" charset="0"/>
              </a:rPr>
              <a:t>Some ground rules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7776864" cy="2736304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Confidentiality</a:t>
            </a:r>
          </a:p>
          <a:p>
            <a:r>
              <a:rPr lang="en-GB" altLang="en-US" dirty="0" smtClean="0">
                <a:latin typeface="Arial" charset="0"/>
                <a:cs typeface="Arial" charset="0"/>
              </a:rPr>
              <a:t>Appropriate language</a:t>
            </a:r>
          </a:p>
          <a:p>
            <a:r>
              <a:rPr lang="en-GB" altLang="en-US" dirty="0" smtClean="0">
                <a:latin typeface="Arial" charset="0"/>
                <a:cs typeface="Arial" charset="0"/>
              </a:rPr>
              <a:t>Attendance</a:t>
            </a:r>
          </a:p>
          <a:p>
            <a:r>
              <a:rPr lang="en-GB" altLang="en-US" dirty="0" smtClean="0">
                <a:latin typeface="Arial" charset="0"/>
                <a:cs typeface="Arial" charset="0"/>
              </a:rPr>
              <a:t>Communicating with the facilitator</a:t>
            </a:r>
          </a:p>
          <a:p>
            <a:endParaRPr lang="en-GB" altLang="en-US" sz="1800" dirty="0" smtClean="0">
              <a:latin typeface="Arial" charset="0"/>
              <a:cs typeface="Arial" charset="0"/>
            </a:endParaRPr>
          </a:p>
          <a:p>
            <a:endParaRPr lang="en-GB" sz="1200" dirty="0"/>
          </a:p>
          <a:p>
            <a:pPr marL="0" indent="0">
              <a:buNone/>
            </a:pPr>
            <a:r>
              <a:rPr lang="en-US" sz="1800" dirty="0" smtClean="0"/>
              <a:t>Please be aware that we will be talking about sensitive issues and issues that might have affected you or people you care about. If you </a:t>
            </a:r>
            <a:r>
              <a:rPr lang="en-US" sz="1800" dirty="0"/>
              <a:t>feel uncomfortable or upset </a:t>
            </a:r>
            <a:r>
              <a:rPr lang="en-US" sz="1800" dirty="0" smtClean="0"/>
              <a:t>it is fine to leave </a:t>
            </a:r>
            <a:r>
              <a:rPr lang="en-US" sz="1800" dirty="0"/>
              <a:t>the space</a:t>
            </a:r>
            <a:r>
              <a:rPr lang="en-US" sz="1800" dirty="0" smtClean="0"/>
              <a:t>. Facilitators will understand and are trained to help you. </a:t>
            </a:r>
            <a:endParaRPr lang="en-GB" altLang="en-US" sz="18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57200" y="381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prstClr val="black"/>
                </a:solidFill>
              </a:rPr>
              <a:t>We will be learning and working together as a group in this programme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prstClr val="black"/>
                </a:solidFill>
              </a:rPr>
              <a:t>Some of the material we will be discussing will be sensitive and some of us will have had personal experience of the things we discuss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prstClr val="black"/>
                </a:solidFill>
              </a:rPr>
              <a:t>We will all be be respectful of personal emotions as we learn</a:t>
            </a:r>
          </a:p>
        </p:txBody>
      </p:sp>
    </p:spTree>
    <p:extLst>
      <p:ext uri="{BB962C8B-B14F-4D97-AF65-F5344CB8AC3E}">
        <p14:creationId xmlns:p14="http://schemas.microsoft.com/office/powerpoint/2010/main" val="41083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5400" b="1" smtClean="0">
                <a:latin typeface="Arial" charset="0"/>
                <a:cs typeface="Arial" charset="0"/>
              </a:rPr>
              <a:t>FACT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78396" y="2204864"/>
            <a:ext cx="7787208" cy="23042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GB" altLang="en-US" sz="3800" smtClean="0">
                <a:latin typeface="Arial" charset="0"/>
              </a:rPr>
              <a:t>16</a:t>
            </a:r>
            <a:r>
              <a:rPr lang="en-GB" altLang="en-US" sz="3600" smtClean="0">
                <a:latin typeface="Arial" charset="0"/>
              </a:rPr>
              <a:t>% of student respondents have experienced some form of sexual assault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1400" smtClean="0">
                <a:solidFill>
                  <a:srgbClr val="7F7F7F"/>
                </a:solidFill>
                <a:latin typeface="Arial" charset="0"/>
              </a:rPr>
              <a:t>(NUS 2011 p.11)</a:t>
            </a:r>
          </a:p>
        </p:txBody>
      </p:sp>
      <p:sp>
        <p:nvSpPr>
          <p:cNvPr id="49158" name="TextBox 1"/>
          <p:cNvSpPr txBox="1">
            <a:spLocks noChangeArrowheads="1"/>
          </p:cNvSpPr>
          <p:nvPr/>
        </p:nvSpPr>
        <p:spPr bwMode="auto">
          <a:xfrm>
            <a:off x="755650" y="5229225"/>
            <a:ext cx="770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A6A6A6"/>
                </a:solidFill>
              </a:rPr>
              <a:t>NUS study</a:t>
            </a:r>
            <a:r>
              <a:rPr lang="en-GB" altLang="en-US" sz="1200">
                <a:solidFill>
                  <a:srgbClr val="A6A6A6"/>
                </a:solidFill>
              </a:rPr>
              <a:t>: </a:t>
            </a:r>
            <a:r>
              <a:rPr lang="en-GB" altLang="en-US" sz="1200">
                <a:solidFill>
                  <a:srgbClr val="A6A6A6"/>
                </a:solidFill>
                <a:latin typeface="Verdana" pitchFamily="-108" charset="0"/>
              </a:rPr>
              <a:t>NUS (National Union of Students) (2011) (2nd Ed.).  Hidden Marks. London: NUS.  Online at http://www.nus.org.uk/Global/NUS_hidden_marks_report_2nd_edition_web.pdf</a:t>
            </a:r>
            <a:endParaRPr lang="en-GB" altLang="en-US" sz="120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smtClean="0">
                <a:latin typeface="Arial" charset="0"/>
                <a:cs typeface="Arial" charset="0"/>
              </a:rPr>
              <a:t>Other behaviours experienced on campus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295232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3200" smtClean="0">
                <a:latin typeface="Arial" charset="0"/>
              </a:rPr>
              <a:t>65% of respondents to NUS survey reported verbal harassment e.g. sexual comments, wolf whistling, catcalling</a:t>
            </a:r>
          </a:p>
          <a:p>
            <a:pPr>
              <a:buFont typeface="Arial" charset="0"/>
              <a:buNone/>
              <a:defRPr/>
            </a:pPr>
            <a:r>
              <a:rPr lang="en-GB" altLang="en-US" sz="1200" smtClean="0">
                <a:solidFill>
                  <a:srgbClr val="7F7F7F"/>
                </a:solidFill>
                <a:latin typeface="Arial" charset="0"/>
              </a:rPr>
              <a:t>(NUS 2011 p.12)</a:t>
            </a:r>
          </a:p>
          <a:p>
            <a:pPr>
              <a:defRPr/>
            </a:pPr>
            <a:r>
              <a:rPr lang="en-GB" altLang="en-US" sz="3200" smtClean="0">
                <a:latin typeface="Arial" charset="0"/>
              </a:rPr>
              <a:t>12% had experienced stalking</a:t>
            </a:r>
          </a:p>
          <a:p>
            <a:pPr>
              <a:buFont typeface="Arial" charset="0"/>
              <a:buNone/>
              <a:defRPr/>
            </a:pPr>
            <a:r>
              <a:rPr lang="en-GB" altLang="en-US" sz="1200" smtClean="0">
                <a:solidFill>
                  <a:srgbClr val="7F7F7F"/>
                </a:solidFill>
                <a:latin typeface="Arial" charset="0"/>
              </a:rPr>
              <a:t>(NUS 2011 p.11)</a:t>
            </a:r>
          </a:p>
          <a:p>
            <a:pPr>
              <a:buFont typeface="Arial" charset="0"/>
              <a:buNone/>
              <a:defRPr/>
            </a:pPr>
            <a:endParaRPr lang="en-GB" altLang="en-US" sz="3200" smtClean="0">
              <a:latin typeface="Arial" charset="0"/>
            </a:endParaRPr>
          </a:p>
        </p:txBody>
      </p:sp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11188" y="5157788"/>
            <a:ext cx="806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A6A6A6"/>
                </a:solidFill>
                <a:latin typeface="Calibri" pitchFamily="-1" charset="0"/>
              </a:rPr>
              <a:t>NUS study</a:t>
            </a:r>
            <a:r>
              <a:rPr lang="en-GB" altLang="en-US" sz="1200">
                <a:solidFill>
                  <a:srgbClr val="A6A6A6"/>
                </a:solidFill>
                <a:latin typeface="Calibri" pitchFamily="-1" charset="0"/>
              </a:rPr>
              <a:t>: </a:t>
            </a:r>
            <a:r>
              <a:rPr lang="en-GB" altLang="en-US" sz="1200">
                <a:solidFill>
                  <a:srgbClr val="A6A6A6"/>
                </a:solidFill>
                <a:latin typeface="Verdana" pitchFamily="-108" charset="0"/>
              </a:rPr>
              <a:t>NUS (National Union of Students) (2011) (2nd Ed.).  Hidden Marks. London: NUS.  Online at http://www.nus.org.uk/Global/NUS_hidden_marks_report_2nd_edition_web.pdf</a:t>
            </a:r>
            <a:endParaRPr lang="en-GB" altLang="en-US" sz="1200">
              <a:solidFill>
                <a:srgbClr val="A6A6A6"/>
              </a:solidFill>
              <a:latin typeface="Calibri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ctr"/>
            <a:r>
              <a:rPr lang="en-GB" altLang="en-US" sz="4200" b="1" smtClean="0">
                <a:latin typeface="Arial" charset="0"/>
                <a:cs typeface="Arial" charset="0"/>
              </a:rPr>
              <a:t>Stage 2: Interpreting behaviour or an event as a problem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533400" y="2060848"/>
            <a:ext cx="8229600" cy="30243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3200" smtClean="0">
                <a:latin typeface="Arial" charset="0"/>
              </a:rPr>
              <a:t>It goes on within </a:t>
            </a:r>
            <a:r>
              <a:rPr lang="en-GB" altLang="en-US" sz="3200" u="sng" smtClean="0">
                <a:latin typeface="Arial" charset="0"/>
              </a:rPr>
              <a:t>your</a:t>
            </a:r>
            <a:r>
              <a:rPr lang="en-GB" altLang="en-US" sz="3200" smtClean="0">
                <a:latin typeface="Arial" charset="0"/>
              </a:rPr>
              <a:t> community</a:t>
            </a:r>
          </a:p>
          <a:p>
            <a:pPr>
              <a:defRPr/>
            </a:pPr>
            <a:endParaRPr lang="en-GB" altLang="en-US" sz="3200" smtClean="0">
              <a:latin typeface="Arial" charset="0"/>
            </a:endParaRPr>
          </a:p>
          <a:p>
            <a:pPr>
              <a:defRPr/>
            </a:pPr>
            <a:r>
              <a:rPr lang="en-GB" altLang="en-US" sz="3200" smtClean="0">
                <a:latin typeface="Arial" charset="0"/>
              </a:rPr>
              <a:t>Violence is everybody’s problem</a:t>
            </a:r>
          </a:p>
          <a:p>
            <a:pPr>
              <a:defRPr/>
            </a:pPr>
            <a:endParaRPr lang="en-GB" altLang="en-US" sz="3200" smtClean="0">
              <a:latin typeface="Arial" charset="0"/>
            </a:endParaRPr>
          </a:p>
          <a:p>
            <a:pPr>
              <a:defRPr/>
            </a:pPr>
            <a:r>
              <a:rPr lang="en-GB" altLang="en-US" sz="3200" smtClean="0">
                <a:latin typeface="Arial" charset="0"/>
              </a:rPr>
              <a:t>The problem has </a:t>
            </a:r>
            <a:r>
              <a:rPr lang="en-GB" altLang="en-US" sz="3200" u="sng" smtClean="0">
                <a:latin typeface="Arial" charset="0"/>
              </a:rPr>
              <a:t>not</a:t>
            </a:r>
            <a:r>
              <a:rPr lang="en-GB" altLang="en-US" sz="3200" smtClean="0">
                <a:latin typeface="Arial" charset="0"/>
              </a:rPr>
              <a:t> been solved</a:t>
            </a:r>
          </a:p>
          <a:p>
            <a:pPr>
              <a:defRPr/>
            </a:pPr>
            <a:endParaRPr lang="en-GB" altLang="en-US" sz="3200" smtClean="0">
              <a:latin typeface="Arial" charset="0"/>
            </a:endParaRPr>
          </a:p>
          <a:p>
            <a:pPr>
              <a:defRPr/>
            </a:pPr>
            <a:endParaRPr lang="en-GB" altLang="en-US" sz="3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ctr"/>
            <a:r>
              <a:rPr lang="en-GB" altLang="en-US" b="1" smtClean="0">
                <a:latin typeface="Arial" charset="0"/>
                <a:cs typeface="Arial" charset="0"/>
              </a:rPr>
              <a:t>Stage 3: Feeling Responsible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533400" y="1340768"/>
            <a:ext cx="8229600" cy="388843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GB" dirty="0"/>
              <a:t>You are </a:t>
            </a:r>
            <a:r>
              <a:rPr lang="en-GB" u="sng" dirty="0"/>
              <a:t>part</a:t>
            </a:r>
            <a:r>
              <a:rPr lang="en-GB" dirty="0"/>
              <a:t> of the solution</a:t>
            </a:r>
          </a:p>
          <a:p>
            <a:pPr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It hurts people who we care about</a:t>
            </a:r>
          </a:p>
          <a:p>
            <a:pPr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It hurts all men because it makes women fear men or their motives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algn="ctr"/>
            <a:r>
              <a:rPr lang="en-GB" altLang="en-US" smtClean="0">
                <a:latin typeface="Arial" charset="0"/>
                <a:cs typeface="Arial" charset="0"/>
              </a:rPr>
              <a:t> </a:t>
            </a:r>
            <a:r>
              <a:rPr lang="en-GB" altLang="en-US" b="1" smtClean="0">
                <a:latin typeface="Arial" charset="0"/>
                <a:cs typeface="Arial" charset="0"/>
              </a:rPr>
              <a:t>The impact on victims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GB" altLang="en-US" sz="1000" dirty="0" smtClean="0">
              <a:latin typeface="Arial" charset="0"/>
            </a:endParaRPr>
          </a:p>
          <a:p>
            <a:pPr marL="268288" indent="-268288">
              <a:defRPr/>
            </a:pPr>
            <a:r>
              <a:rPr lang="en-GB" altLang="en-US" sz="3200" dirty="0" smtClean="0">
                <a:latin typeface="Arial" charset="0"/>
              </a:rPr>
              <a:t>Short and longer-term reactions may include:</a:t>
            </a:r>
          </a:p>
          <a:p>
            <a:pPr marL="268288" lvl="1" indent="-268288">
              <a:buFont typeface="Arial" charset="0"/>
              <a:buNone/>
              <a:defRPr/>
            </a:pPr>
            <a:r>
              <a:rPr lang="en-GB" altLang="en-US" sz="2800" dirty="0" smtClean="0">
                <a:latin typeface="Arial" charset="0"/>
              </a:rPr>
              <a:t>    - 	Self blame, depression, fear, avoidance of 	people or situations, self-harm, trying to 	‘forget’ or normalise, leaving 	university  </a:t>
            </a:r>
          </a:p>
          <a:p>
            <a:pPr marL="268288" lvl="1" indent="-268288">
              <a:buFont typeface="Arial" charset="0"/>
              <a:buNone/>
              <a:defRPr/>
            </a:pPr>
            <a:endParaRPr lang="en-GB" altLang="en-US" sz="1000" dirty="0" smtClean="0">
              <a:latin typeface="Arial" charset="0"/>
            </a:endParaRPr>
          </a:p>
          <a:p>
            <a:pPr marL="0" indent="268288">
              <a:defRPr/>
            </a:pPr>
            <a:r>
              <a:rPr lang="en-GB" altLang="en-US" sz="3200" dirty="0" smtClean="0">
                <a:latin typeface="Arial" charset="0"/>
              </a:rPr>
              <a:t>Factors impacting on recovery include: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800" dirty="0" smtClean="0">
                <a:latin typeface="Arial" charset="0"/>
              </a:rPr>
              <a:t>   -	The reactions of other people, self-	blame, the availability of support</a:t>
            </a:r>
            <a:endParaRPr lang="en-GB" altLang="en-US" sz="3200" dirty="0" smtClean="0">
              <a:latin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altLang="en-US" sz="2800" dirty="0" smtClean="0">
              <a:latin typeface="Arial" charset="0"/>
            </a:endParaRPr>
          </a:p>
          <a:p>
            <a:pPr marL="0" lvl="1" indent="0">
              <a:buFont typeface="Arial" charset="0"/>
              <a:buNone/>
              <a:defRPr/>
            </a:pPr>
            <a:endParaRPr lang="en-GB" altLang="en-US" sz="2800" dirty="0" smtClean="0">
              <a:latin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altLang="en-US" sz="3200" dirty="0" smtClean="0">
              <a:latin typeface="Arial" charset="0"/>
            </a:endParaRPr>
          </a:p>
          <a:p>
            <a:pPr marL="0" indent="0">
              <a:defRPr/>
            </a:pPr>
            <a:endParaRPr lang="en-GB" altLang="en-US" sz="2000" dirty="0" smtClean="0">
              <a:latin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altLang="en-US" sz="3200" dirty="0" smtClean="0">
              <a:latin typeface="Arial" charset="0"/>
            </a:endParaRPr>
          </a:p>
          <a:p>
            <a:pPr marL="0" lvl="1" indent="0">
              <a:defRPr/>
            </a:pPr>
            <a:endParaRPr lang="en-GB" altLang="en-US" sz="2800" dirty="0" smtClean="0">
              <a:latin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altLang="en-US" sz="32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79500"/>
          </a:xfrm>
        </p:spPr>
        <p:txBody>
          <a:bodyPr/>
          <a:lstStyle/>
          <a:p>
            <a:pPr algn="ctr"/>
            <a:r>
              <a:rPr lang="en-GB" altLang="en-US" dirty="0" smtClean="0">
                <a:latin typeface="Arial" charset="0"/>
                <a:cs typeface="Arial" charset="0"/>
              </a:rPr>
              <a:t> </a:t>
            </a:r>
            <a:br>
              <a:rPr lang="en-GB" altLang="en-US" dirty="0" smtClean="0">
                <a:latin typeface="Arial" charset="0"/>
                <a:cs typeface="Arial" charset="0"/>
              </a:rPr>
            </a:br>
            <a:r>
              <a:rPr lang="en-GB" altLang="en-US" sz="3600" b="1" dirty="0" smtClean="0">
                <a:latin typeface="Arial" charset="0"/>
                <a:cs typeface="Arial" charset="0"/>
              </a:rPr>
              <a:t>The consequences of offending behaviour</a:t>
            </a:r>
            <a:r>
              <a:rPr lang="en-GB" altLang="en-US" sz="2800" dirty="0" smtClean="0">
                <a:latin typeface="Arial" charset="0"/>
                <a:cs typeface="Arial" charset="0"/>
              </a:rPr>
              <a:t/>
            </a:r>
            <a:br>
              <a:rPr lang="en-GB" altLang="en-US" sz="2800" dirty="0" smtClean="0">
                <a:latin typeface="Arial" charset="0"/>
                <a:cs typeface="Arial" charset="0"/>
              </a:rPr>
            </a:br>
            <a:r>
              <a:rPr lang="en-GB" altLang="en-US" sz="2800" dirty="0" smtClean="0">
                <a:latin typeface="Arial" charset="0"/>
                <a:cs typeface="Arial" charset="0"/>
              </a:rPr>
              <a:t/>
            </a:r>
            <a:br>
              <a:rPr lang="en-GB" altLang="en-US" sz="2800" dirty="0" smtClean="0">
                <a:latin typeface="Arial" charset="0"/>
                <a:cs typeface="Arial" charset="0"/>
              </a:rPr>
            </a:br>
            <a:endParaRPr lang="en-GB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198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8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3200" dirty="0" smtClean="0">
                <a:latin typeface="Arial" charset="0"/>
              </a:rPr>
              <a:t>Being labelled and known as an abusive person</a:t>
            </a:r>
          </a:p>
          <a:p>
            <a:pPr lvl="1">
              <a:defRPr/>
            </a:pPr>
            <a:r>
              <a:rPr lang="en-GB" altLang="en-US" sz="2800" dirty="0" smtClean="0">
                <a:latin typeface="Arial" charset="0"/>
              </a:rPr>
              <a:t>Facing friends, family and other students</a:t>
            </a:r>
          </a:p>
          <a:p>
            <a:pPr>
              <a:defRPr/>
            </a:pPr>
            <a:endParaRPr lang="en-GB" altLang="en-US" sz="2800" dirty="0" smtClean="0">
              <a:latin typeface="Arial" charset="0"/>
            </a:endParaRPr>
          </a:p>
          <a:p>
            <a:pPr>
              <a:defRPr/>
            </a:pPr>
            <a:r>
              <a:rPr lang="en-GB" altLang="en-US" sz="3200" dirty="0" smtClean="0">
                <a:latin typeface="Arial" charset="0"/>
              </a:rPr>
              <a:t>Possessing a criminal record</a:t>
            </a:r>
          </a:p>
          <a:p>
            <a:pPr lvl="1">
              <a:defRPr/>
            </a:pPr>
            <a:r>
              <a:rPr lang="en-GB" altLang="en-US" sz="2800" dirty="0" smtClean="0">
                <a:latin typeface="Arial" charset="0"/>
              </a:rPr>
              <a:t>Getting a job and impacting future potential</a:t>
            </a:r>
          </a:p>
          <a:p>
            <a:pPr lvl="1">
              <a:defRPr/>
            </a:pPr>
            <a:r>
              <a:rPr lang="en-GB" altLang="en-US" sz="2800" dirty="0" smtClean="0">
                <a:latin typeface="Arial" charset="0"/>
              </a:rPr>
              <a:t>Being on the sex offender register</a:t>
            </a:r>
          </a:p>
          <a:p>
            <a:pPr lvl="1">
              <a:defRPr/>
            </a:pPr>
            <a:r>
              <a:rPr lang="en-GB" altLang="en-US" sz="2800" dirty="0" smtClean="0">
                <a:latin typeface="Arial" charset="0"/>
              </a:rPr>
              <a:t>Public disclosure of a criminal record by the police</a:t>
            </a:r>
          </a:p>
          <a:p>
            <a:pPr>
              <a:buFont typeface="Arial" charset="0"/>
              <a:buNone/>
              <a:defRPr/>
            </a:pPr>
            <a:endParaRPr lang="en-GB" altLang="en-US" sz="32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smtClean="0">
                <a:latin typeface="Arial" charset="0"/>
                <a:cs typeface="Arial" charset="0"/>
              </a:rPr>
              <a:t>Being a friend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Watching out for a friend who could be a potential victim</a:t>
            </a:r>
          </a:p>
          <a:p>
            <a:pPr>
              <a:defRPr/>
            </a:pPr>
            <a:endParaRPr lang="en-GB" altLang="en-US" sz="26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Watching out for a friend who might be unaware that what they are doing or about to do is a crime</a:t>
            </a:r>
          </a:p>
          <a:p>
            <a:pPr>
              <a:defRPr/>
            </a:pPr>
            <a:endParaRPr lang="en-GB" altLang="en-US" sz="26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Making someone realise that their behaviour is not acceptable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algn="ctr"/>
            <a:r>
              <a:rPr lang="en-GB" altLang="en-US" b="1" smtClean="0">
                <a:latin typeface="Arial" charset="0"/>
                <a:cs typeface="Arial" charset="0"/>
              </a:rPr>
              <a:t>Social Norms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477291"/>
              </p:ext>
            </p:extLst>
          </p:nvPr>
        </p:nvGraphicFramePr>
        <p:xfrm>
          <a:off x="467544" y="980728"/>
          <a:ext cx="8138680" cy="515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755650" y="6092825"/>
            <a:ext cx="2498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-65" charset="0"/>
              </a:rPr>
              <a:t>(Adapted from Berkowitz, 2011: 167)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mtClean="0">
                <a:latin typeface="Arial" charset="0"/>
                <a:cs typeface="Arial" charset="0"/>
              </a:rPr>
              <a:t>The result of misperceptions</a:t>
            </a:r>
          </a:p>
        </p:txBody>
      </p:sp>
      <p:sp>
        <p:nvSpPr>
          <p:cNvPr id="57347" name="TextBox 7"/>
          <p:cNvSpPr txBox="1">
            <a:spLocks noChangeArrowheads="1"/>
          </p:cNvSpPr>
          <p:nvPr/>
        </p:nvSpPr>
        <p:spPr bwMode="auto">
          <a:xfrm>
            <a:off x="5691188" y="1217613"/>
            <a:ext cx="34575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-1" charset="0"/>
              </a:rPr>
              <a:t>1. Misperceptions </a:t>
            </a:r>
            <a:r>
              <a:rPr lang="en-GB" altLang="en-US" sz="1800" u="sng">
                <a:latin typeface="Calibri" pitchFamily="-1" charset="0"/>
              </a:rPr>
              <a:t>inhibit</a:t>
            </a:r>
            <a:r>
              <a:rPr lang="en-GB" altLang="en-US" sz="1800">
                <a:latin typeface="Calibri" pitchFamily="-1" charset="0"/>
              </a:rPr>
              <a:t> bystander intervention. College men are less likely to intervene when they misperceive other men’s willingness to intervene </a:t>
            </a:r>
          </a:p>
        </p:txBody>
      </p:sp>
      <p:grpSp>
        <p:nvGrpSpPr>
          <p:cNvPr id="57348" name="Group 14"/>
          <p:cNvGrpSpPr>
            <a:grpSpLocks/>
          </p:cNvGrpSpPr>
          <p:nvPr/>
        </p:nvGrpSpPr>
        <p:grpSpPr bwMode="auto">
          <a:xfrm>
            <a:off x="152400" y="1447800"/>
            <a:ext cx="6934200" cy="3968750"/>
            <a:chOff x="152400" y="1447800"/>
            <a:chExt cx="6934200" cy="3968750"/>
          </a:xfrm>
        </p:grpSpPr>
        <p:pic>
          <p:nvPicPr>
            <p:cNvPr id="57349" name="Picture 17" descr="redpers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810000"/>
              <a:ext cx="1371600" cy="160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0" name="Picture 17" descr="redpers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514600"/>
              <a:ext cx="1371600" cy="160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1" name="Picture 17" descr="redpers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447800"/>
              <a:ext cx="1371600" cy="160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2" name="Picture 17" descr="redpers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057400"/>
              <a:ext cx="1371600" cy="160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3" name="Picture 17" descr="redpers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3175000"/>
              <a:ext cx="1371600" cy="160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4" name="Picture 20" descr="greenpers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213" y="3621088"/>
              <a:ext cx="1295400" cy="151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loud Callout 8"/>
            <p:cNvSpPr/>
            <p:nvPr/>
          </p:nvSpPr>
          <p:spPr>
            <a:xfrm>
              <a:off x="152400" y="1676400"/>
              <a:ext cx="2286000" cy="1546225"/>
            </a:xfrm>
            <a:prstGeom prst="cloudCallout">
              <a:avLst>
                <a:gd name="adj1" fmla="val 26733"/>
                <a:gd name="adj2" fmla="val 803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itchFamily="-108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-108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-108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-108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-108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8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8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8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08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sz="1600" smtClean="0">
                  <a:solidFill>
                    <a:srgbClr val="FFFFFF"/>
                  </a:solidFill>
                </a:rPr>
                <a:t>I’m uncomfortable but I’m the only one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457200" y="457200"/>
          <a:ext cx="82296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533400" y="990600"/>
            <a:ext cx="24479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2. Misperceptions may facilitate violent and abusive behaviour in those already pre-disposed to it </a:t>
            </a:r>
          </a:p>
        </p:txBody>
      </p:sp>
      <p:pic>
        <p:nvPicPr>
          <p:cNvPr id="58372" name="Picture 5" descr="redpers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151923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1"/>
          <p:cNvSpPr txBox="1">
            <a:spLocks noChangeArrowheads="1"/>
          </p:cNvSpPr>
          <p:nvPr/>
        </p:nvSpPr>
        <p:spPr bwMode="auto">
          <a:xfrm>
            <a:off x="251520" y="5157192"/>
            <a:ext cx="85679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alibri" pitchFamily="-1" charset="0"/>
              </a:rPr>
              <a:t>‘[M]en who strongly believe in myths are more likely to act on them and perpetrate sexual assaults when they perceive their male peers to have similar attitudes … [and] less likely to act on them when they correctly perceive that other men are not in agreement.’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7F7F7F"/>
                </a:solidFill>
                <a:latin typeface="Calibri" pitchFamily="-1" charset="0"/>
              </a:rPr>
              <a:t>(Berkowitz 2013 p.21)  </a:t>
            </a:r>
          </a:p>
        </p:txBody>
      </p:sp>
      <p:sp>
        <p:nvSpPr>
          <p:cNvPr id="58374" name="TextBox 1"/>
          <p:cNvSpPr txBox="1">
            <a:spLocks noChangeArrowheads="1"/>
          </p:cNvSpPr>
          <p:nvPr/>
        </p:nvSpPr>
        <p:spPr bwMode="auto">
          <a:xfrm>
            <a:off x="4175125" y="333375"/>
            <a:ext cx="4968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-1" charset="0"/>
              </a:rPr>
              <a:t>‘Overestimating the prevalence of sexual assault was associated with greater likelihood of engaging in sexual assault…’ </a:t>
            </a:r>
            <a:r>
              <a:rPr lang="en-GB" altLang="en-US" sz="1200">
                <a:solidFill>
                  <a:srgbClr val="7F7F7F"/>
                </a:solidFill>
                <a:latin typeface="Calibri" pitchFamily="-1" charset="0"/>
              </a:rPr>
              <a:t>(Neighbors et al 2010 p.6)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  <a:t>This is a bystander programme: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2087562"/>
          </a:xfrm>
          <a:gradFill rotWithShape="1">
            <a:gsLst>
              <a:gs pos="0">
                <a:srgbClr val="8CADEA"/>
              </a:gs>
              <a:gs pos="50000">
                <a:srgbClr val="BACCF0"/>
              </a:gs>
              <a:gs pos="100000">
                <a:srgbClr val="DEE6F7"/>
              </a:gs>
            </a:gsLst>
            <a:lin ang="5400000" scaled="1"/>
          </a:gradFill>
        </p:spPr>
        <p:txBody>
          <a:bodyPr/>
          <a:lstStyle/>
          <a:p>
            <a:pPr marL="0" indent="0">
              <a:buFontTx/>
              <a:buNone/>
            </a:pPr>
            <a:endParaRPr lang="en-GB" altLang="en-US" sz="2800" smtClean="0">
              <a:latin typeface="Arial" charset="0"/>
              <a:ea typeface="ＭＳ Ｐゴシック" pitchFamily="-1" charset="-128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en-GB" altLang="en-US" sz="2800" b="1" smtClean="0">
                <a:latin typeface="Arial" charset="0"/>
                <a:ea typeface="ＭＳ Ｐゴシック" pitchFamily="-1" charset="-128"/>
                <a:cs typeface="Arial" charset="0"/>
              </a:rPr>
              <a:t>EMPOWERING YOU AS BYSTANDERS TO INTERVENE TO PREVENT VIOLENCE</a:t>
            </a:r>
          </a:p>
          <a:p>
            <a:pPr marL="0" indent="0"/>
            <a:endParaRPr lang="en-GB" altLang="en-US" sz="2800" smtClean="0">
              <a:latin typeface="Arial" charset="0"/>
              <a:ea typeface="ＭＳ Ｐゴシック" pitchFamily="-1" charset="-128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smtClean="0">
              <a:latin typeface="Arial" charset="0"/>
              <a:ea typeface="ＭＳ Ｐゴシック" pitchFamily="-1" charset="-128"/>
              <a:cs typeface="Arial" charset="0"/>
            </a:endParaRPr>
          </a:p>
          <a:p>
            <a:pPr marL="0" indent="0"/>
            <a:endParaRPr lang="en-GB" altLang="en-US" smtClean="0">
              <a:latin typeface="Arial" charset="0"/>
              <a:ea typeface="ＭＳ Ｐゴシック" pitchFamily="-1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7" descr="redper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97709"/>
            <a:ext cx="13716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18" descr="greenper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024534"/>
            <a:ext cx="12954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9" descr="greenper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484784"/>
            <a:ext cx="12954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0" descr="greenper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147021"/>
            <a:ext cx="12954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21" descr="greenper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81524"/>
            <a:ext cx="12954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25" descr="greenper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507009"/>
            <a:ext cx="12954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smtClean="0">
                <a:latin typeface="Arial" charset="0"/>
                <a:cs typeface="Arial" charset="0"/>
              </a:rPr>
              <a:t>You are part of the solution!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772400" cy="1079500"/>
          </a:xfrm>
        </p:spPr>
        <p:txBody>
          <a:bodyPr/>
          <a:lstStyle/>
          <a:p>
            <a:pPr algn="ctr"/>
            <a:r>
              <a:rPr lang="en-GB" altLang="en-US" b="1" smtClean="0">
                <a:latin typeface="Arial" charset="0"/>
                <a:cs typeface="Arial" charset="0"/>
              </a:rPr>
              <a:t>What can </a:t>
            </a:r>
            <a:r>
              <a:rPr lang="en-GB" altLang="en-US" b="1" u="sng" smtClean="0">
                <a:latin typeface="Arial" charset="0"/>
                <a:cs typeface="Arial" charset="0"/>
              </a:rPr>
              <a:t>you</a:t>
            </a:r>
            <a:r>
              <a:rPr lang="en-GB" altLang="en-US" b="1" smtClean="0">
                <a:latin typeface="Arial" charset="0"/>
                <a:cs typeface="Arial" charset="0"/>
              </a:rPr>
              <a:t> do?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1268412"/>
            <a:ext cx="7993063" cy="446484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marL="457200" indent="-457200" algn="l">
              <a:buFont typeface="Arial" charset="0"/>
              <a:buChar char="•"/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How might you challenge the cultural context?</a:t>
            </a:r>
          </a:p>
          <a:p>
            <a:pPr marL="457200" indent="-457200" algn="l">
              <a:defRPr/>
            </a:pPr>
            <a:endParaRPr lang="en-GB" alt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 algn="l">
              <a:buFont typeface="Arial" charset="0"/>
              <a:buChar char="•"/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What situations might you notice as they occur?</a:t>
            </a:r>
          </a:p>
          <a:p>
            <a:pPr marL="457200" indent="-457200" algn="l">
              <a:buFont typeface="Arial" charset="0"/>
              <a:buChar char="•"/>
              <a:defRPr/>
            </a:pPr>
            <a:endParaRPr lang="en-GB" alt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 algn="l">
              <a:buFont typeface="Arial" charset="0"/>
              <a:buChar char="•"/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What situations might you prevent beforehand?</a:t>
            </a:r>
          </a:p>
          <a:p>
            <a:pPr marL="457200" indent="-457200">
              <a:defRPr/>
            </a:pPr>
            <a:endParaRPr lang="en-GB" altLang="en-US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C:\Users\r2-fenton\Pictures\a_girl_dru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88913"/>
            <a:ext cx="446087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r2-fenton\Pictures\DV tender campaigns\tumblr_mpqbi1L7ZG1qka41qo3_500-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60350"/>
            <a:ext cx="4722812" cy="6108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altLang="en-US" sz="1600" smtClean="0">
                <a:latin typeface="Arial" charset="0"/>
                <a:cs typeface="Arial" charset="0"/>
              </a:rPr>
              <a:t>Berkowitz, A. (2013). A Grassroots’ Guide to Fostering Healthy Norms to Reduce Violence in our Communities: Social Norms Toolkit.  USA: CDC. Online at </a:t>
            </a:r>
            <a:r>
              <a:rPr lang="en-GB" altLang="en-US" sz="1600" u="sng" smtClean="0">
                <a:latin typeface="Arial" charset="0"/>
                <a:cs typeface="Arial" charset="0"/>
                <a:hlinkClick r:id="rId2"/>
              </a:rPr>
              <a:t>http://www.alanberkowitz.com/Social_Norms_Violence_Prevention_Toolkit.pdf</a:t>
            </a:r>
            <a:endParaRPr lang="en-GB" altLang="en-US" sz="1600" u="sng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GB" altLang="en-US" sz="1600" u="sng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GB" altLang="en-US" sz="1600" smtClean="0">
                <a:latin typeface="Arial" charset="0"/>
                <a:cs typeface="Arial" charset="0"/>
              </a:rPr>
              <a:t>Berkowitz, A. (2011). “Using How College Men Feel about Being Men and ‘Doing the Right Thing’ to Promote Men’s Development” in Laker, J. and Davis, T., </a:t>
            </a:r>
            <a:r>
              <a:rPr lang="en-GB" altLang="en-US" sz="1600" i="1" smtClean="0">
                <a:latin typeface="Arial" charset="0"/>
                <a:cs typeface="Arial" charset="0"/>
              </a:rPr>
              <a:t>Masculinities in Higher Education: Theoretical and Practical Considerations</a:t>
            </a:r>
            <a:r>
              <a:rPr lang="en-GB" altLang="en-US" sz="1600" smtClean="0">
                <a:latin typeface="Arial" charset="0"/>
                <a:cs typeface="Arial" charset="0"/>
              </a:rPr>
              <a:t>. Routledge</a:t>
            </a:r>
          </a:p>
          <a:p>
            <a:pPr marL="0" indent="0">
              <a:buFont typeface="Arial" charset="0"/>
              <a:buNone/>
            </a:pPr>
            <a:endParaRPr lang="en-GB" altLang="en-US" sz="16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GB" altLang="en-US" sz="1600" smtClean="0">
                <a:latin typeface="Arial" charset="0"/>
                <a:cs typeface="Arial" charset="0"/>
              </a:rPr>
              <a:t>Neighbors,C., Walker, D.D., Mbilinyi, L.F., O’Rourke, A., Edleson, J.L., Zegree, J., Roffman, R.A. (2010) “Normative misperceptions of abuse among perpetrators of intimate partner abuse”, </a:t>
            </a:r>
            <a:r>
              <a:rPr lang="en-GB" altLang="en-US" sz="1600" i="1" smtClean="0">
                <a:latin typeface="Arial" charset="0"/>
                <a:cs typeface="Arial" charset="0"/>
              </a:rPr>
              <a:t>Violence Against Women</a:t>
            </a:r>
            <a:r>
              <a:rPr lang="en-GB" altLang="en-US" sz="1600" smtClean="0">
                <a:latin typeface="Arial" charset="0"/>
                <a:cs typeface="Arial" charset="0"/>
              </a:rPr>
              <a:t>, 16(4), 370-386. </a:t>
            </a:r>
          </a:p>
          <a:p>
            <a:pPr marL="0" indent="0">
              <a:buFont typeface="Arial" charset="0"/>
              <a:buNone/>
            </a:pPr>
            <a:endParaRPr lang="en-GB" altLang="en-US" sz="16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GB" altLang="en-US" sz="1600" smtClean="0">
                <a:latin typeface="Helvetica" pitchFamily="-108" charset="0"/>
                <a:cs typeface="Arial" charset="0"/>
              </a:rPr>
              <a:t>HMIC (2007). Without Consent: A report on the joint review of the investigation and prosecution of rape offences. London: HMIC. </a:t>
            </a:r>
            <a:r>
              <a:rPr lang="en-GB" altLang="en-US" sz="1600" u="sng" smtClean="0">
                <a:solidFill>
                  <a:srgbClr val="0000FF"/>
                </a:solidFill>
                <a:latin typeface="Helvetica" pitchFamily="-108" charset="0"/>
                <a:cs typeface="Arial" charset="0"/>
                <a:hlinkClick r:id="rId3"/>
              </a:rPr>
              <a:t>http://www.hmcpsi.gov.uk/documents/reports/CJJI_THM/BOTJ/Without_Consent_Thematic.pdf</a:t>
            </a:r>
            <a:endParaRPr lang="en-GB" altLang="en-US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4 Stages for intervention</a:t>
            </a:r>
            <a:endParaRPr lang="en-GB" altLang="en-US" sz="140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33495" y="6165304"/>
            <a:ext cx="583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F7F7F"/>
                </a:solidFill>
              </a:rPr>
              <a:t>(Adapted from Berkowitz, A. (2009) </a:t>
            </a:r>
            <a:r>
              <a:rPr lang="en-GB" altLang="en-US" sz="1400" i="1" dirty="0">
                <a:solidFill>
                  <a:srgbClr val="7F7F7F"/>
                </a:solidFill>
              </a:rPr>
              <a:t>Response Ability: A Complete Guide to Bystander Intervention</a:t>
            </a:r>
            <a:r>
              <a:rPr lang="en-GB" altLang="en-US" sz="1400" dirty="0">
                <a:solidFill>
                  <a:srgbClr val="7F7F7F"/>
                </a:solidFill>
              </a:rPr>
              <a:t>, Beck &amp; Co., p.10)</a:t>
            </a:r>
          </a:p>
        </p:txBody>
      </p:sp>
    </p:spTree>
    <p:extLst>
      <p:ext uri="{BB962C8B-B14F-4D97-AF65-F5344CB8AC3E}">
        <p14:creationId xmlns:p14="http://schemas.microsoft.com/office/powerpoint/2010/main" val="22296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smtClean="0">
                <a:latin typeface="Arial" charset="0"/>
                <a:ea typeface="ＭＳ Ｐゴシック" pitchFamily="-1" charset="-128"/>
                <a:cs typeface="Arial" charset="0"/>
              </a:rPr>
              <a:t>Stage 1: Noticing behaviour or an event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2160587"/>
          </a:xfrm>
          <a:gradFill rotWithShape="1">
            <a:gsLst>
              <a:gs pos="0">
                <a:srgbClr val="8CADEA"/>
              </a:gs>
              <a:gs pos="50000">
                <a:srgbClr val="BACCF0"/>
              </a:gs>
              <a:gs pos="100000">
                <a:srgbClr val="DEE6F7"/>
              </a:gs>
            </a:gsLst>
            <a:lin ang="5400000" scaled="1"/>
          </a:gra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  <a:t>We need to understand and learn about rape and sexual assault in order to be able to </a:t>
            </a:r>
            <a:r>
              <a:rPr lang="en-GB" altLang="en-US" b="1" smtClean="0">
                <a:latin typeface="Arial" charset="0"/>
                <a:ea typeface="ＭＳ Ｐゴシック" pitchFamily="-1" charset="-128"/>
                <a:cs typeface="Arial" charset="0"/>
              </a:rPr>
              <a:t>notice situations </a:t>
            </a:r>
            <a: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  <a:t>and </a:t>
            </a:r>
            <a:r>
              <a:rPr lang="en-GB" altLang="en-US" b="1" smtClean="0">
                <a:latin typeface="Arial" charset="0"/>
                <a:ea typeface="ＭＳ Ｐゴシック" pitchFamily="-1" charset="-128"/>
                <a:cs typeface="Arial" charset="0"/>
              </a:rPr>
              <a:t>see behaviours or events as potentially problematic</a:t>
            </a:r>
            <a:r>
              <a:rPr lang="en-GB" altLang="en-US" smtClean="0">
                <a:latin typeface="Arial" charset="0"/>
                <a:ea typeface="ＭＳ Ｐゴシック" pitchFamily="-1" charset="-128"/>
                <a:cs typeface="Arial" charset="0"/>
              </a:rPr>
              <a:t>.</a:t>
            </a:r>
          </a:p>
          <a:p>
            <a:pPr marL="0" indent="0"/>
            <a:endParaRPr lang="en-GB" altLang="en-US" smtClean="0">
              <a:latin typeface="Arial" charset="0"/>
              <a:ea typeface="ＭＳ Ｐゴシック" pitchFamily="-1" charset="-128"/>
              <a:cs typeface="Arial" charset="0"/>
            </a:endParaRPr>
          </a:p>
          <a:p>
            <a:pPr marL="0" indent="0"/>
            <a:endParaRPr lang="en-GB" altLang="en-US" smtClean="0">
              <a:latin typeface="Arial" charset="0"/>
              <a:ea typeface="ＭＳ Ｐゴシック" pitchFamily="-1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>
          <a:xfrm>
            <a:off x="463550" y="466725"/>
            <a:ext cx="82296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altLang="en-US" sz="3200" b="1" smtClean="0">
                <a:latin typeface="Arial" charset="0"/>
                <a:ea typeface="ＭＳ Ｐゴシック" pitchFamily="-1" charset="-128"/>
                <a:cs typeface="Arial" charset="0"/>
              </a:rPr>
              <a:t>What percentage of rapes are committed by someone known to the victim?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619672" y="1772816"/>
          <a:ext cx="561662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smtClean="0">
                <a:latin typeface="Arial" charset="0"/>
                <a:ea typeface="ＭＳ Ｐゴシック" pitchFamily="-1" charset="-128"/>
                <a:cs typeface="Arial" charset="0"/>
              </a:rPr>
              <a:t>FACTS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7401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800" smtClean="0">
                <a:latin typeface="Arial" charset="0"/>
                <a:ea typeface="ＭＳ Ｐゴシック" pitchFamily="-108" charset="-128"/>
                <a:cs typeface="Arial" charset="0"/>
              </a:rPr>
              <a:t>Rape is rarely committed by strangers: 85 percent of reported rapes are carried out by someone known to the victim </a:t>
            </a:r>
          </a:p>
          <a:p>
            <a:pPr marL="0" indent="0">
              <a:buFontTx/>
              <a:buNone/>
              <a:defRPr/>
            </a:pPr>
            <a:r>
              <a:rPr lang="en-GB" altLang="en-US" sz="1200" smtClean="0">
                <a:solidFill>
                  <a:srgbClr val="7F7F7F"/>
                </a:solidFill>
                <a:latin typeface="Arial" charset="0"/>
                <a:ea typeface="ＭＳ Ｐゴシック" pitchFamily="-108" charset="-128"/>
                <a:cs typeface="Arial" charset="0"/>
              </a:rPr>
              <a:t>(HMIC, 2007)</a:t>
            </a:r>
          </a:p>
          <a:p>
            <a:pPr marL="0" indent="0">
              <a:buFontTx/>
              <a:buNone/>
              <a:defRPr/>
            </a:pPr>
            <a:endParaRPr lang="en-GB" altLang="en-US" sz="2800" smtClean="0">
              <a:latin typeface="Arial" charset="0"/>
              <a:ea typeface="ＭＳ Ｐゴシック" pitchFamily="-108" charset="-128"/>
              <a:cs typeface="Arial" charset="0"/>
            </a:endParaRPr>
          </a:p>
          <a:p>
            <a:pPr marL="0" indent="0">
              <a:buFontTx/>
              <a:buNone/>
              <a:defRPr/>
            </a:pPr>
            <a:r>
              <a:rPr lang="en-GB" altLang="en-US" sz="2800" smtClean="0">
                <a:latin typeface="Arial" charset="0"/>
                <a:ea typeface="ＭＳ Ｐゴシック" pitchFamily="-108" charset="-128"/>
                <a:cs typeface="Arial" charset="0"/>
              </a:rPr>
              <a:t>NUS survey found that the majority of perpetrators of stalking, sexual assault and physical violence were already known to the victim</a:t>
            </a:r>
          </a:p>
          <a:p>
            <a:pPr marL="0" indent="0">
              <a:buFontTx/>
              <a:buNone/>
              <a:defRPr/>
            </a:pPr>
            <a:r>
              <a:rPr lang="en-GB" altLang="en-US" sz="1200" smtClean="0">
                <a:solidFill>
                  <a:srgbClr val="7F7F7F"/>
                </a:solidFill>
                <a:latin typeface="Arial" charset="0"/>
                <a:ea typeface="ＭＳ Ｐゴシック" pitchFamily="-108" charset="-128"/>
                <a:cs typeface="Arial" charset="0"/>
              </a:rPr>
              <a:t>(NUS 2011 p.19)</a:t>
            </a:r>
          </a:p>
          <a:p>
            <a:pPr marL="0" indent="0">
              <a:buFontTx/>
              <a:buNone/>
              <a:defRPr/>
            </a:pPr>
            <a:endParaRPr lang="en-GB" altLang="en-US" sz="1200" smtClean="0">
              <a:latin typeface="Arial" charset="0"/>
              <a:ea typeface="ＭＳ Ｐゴシック" pitchFamily="-108" charset="-128"/>
              <a:cs typeface="Arial" charset="0"/>
            </a:endParaRPr>
          </a:p>
        </p:txBody>
      </p:sp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755650" y="1484313"/>
            <a:ext cx="799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alibri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528638" y="946150"/>
            <a:ext cx="66436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latin typeface="Calibri" pitchFamily="-1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latin typeface="Calibri" pitchFamily="-1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0000"/>
              </a:solidFill>
              <a:latin typeface="Calibri" pitchFamily="-1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0000"/>
              </a:solidFill>
              <a:latin typeface="Calibri" pitchFamily="-1" charset="0"/>
            </a:endParaRPr>
          </a:p>
        </p:txBody>
      </p:sp>
      <p:sp>
        <p:nvSpPr>
          <p:cNvPr id="32771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algn="ctr"/>
            <a:r>
              <a:rPr lang="en-GB" altLang="en-US" sz="4000" b="1" smtClean="0">
                <a:latin typeface="Arial" charset="0"/>
                <a:ea typeface="ＭＳ Ｐゴシック" pitchFamily="-1" charset="-128"/>
                <a:cs typeface="Arial" charset="0"/>
              </a:rPr>
              <a:t>‘</a:t>
            </a:r>
            <a:r>
              <a:rPr lang="en-GB" altLang="en-US" sz="3200" b="1" smtClean="0">
                <a:latin typeface="Arial" charset="0"/>
                <a:ea typeface="ＭＳ Ｐゴシック" pitchFamily="-1" charset="-128"/>
                <a:cs typeface="Arial" charset="0"/>
              </a:rPr>
              <a:t>A rape victim will resist and fight the attacker and there will be signs of injury.’</a:t>
            </a:r>
            <a:br>
              <a:rPr lang="en-GB" altLang="en-US" sz="3200" b="1" smtClean="0">
                <a:latin typeface="Arial" charset="0"/>
                <a:ea typeface="ＭＳ Ｐゴシック" pitchFamily="-1" charset="-128"/>
                <a:cs typeface="Arial" charset="0"/>
              </a:rPr>
            </a:br>
            <a:endParaRPr lang="en-GB" altLang="en-US" sz="3200" b="1" smtClean="0">
              <a:latin typeface="Arial" charset="0"/>
              <a:ea typeface="ＭＳ Ｐゴシック" pitchFamily="-1" charset="-128"/>
              <a:cs typeface="Arial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195736" y="1628800"/>
          <a:ext cx="47525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Op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 Op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de Op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81AA4CF1F5348BEEA191F41E8E156" ma:contentTypeVersion="0" ma:contentTypeDescription="Create a new document." ma:contentTypeScope="" ma:versionID="0462e522b336f4fe4c270925321c7f6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C4F08F-1806-4340-B563-84F5E89A1B54}"/>
</file>

<file path=customXml/itemProps2.xml><?xml version="1.0" encoding="utf-8"?>
<ds:datastoreItem xmlns:ds="http://schemas.openxmlformats.org/officeDocument/2006/customXml" ds:itemID="{206D15A5-400D-4F29-8FA1-C114231F6C29}"/>
</file>

<file path=customXml/itemProps3.xml><?xml version="1.0" encoding="utf-8"?>
<ds:datastoreItem xmlns:ds="http://schemas.openxmlformats.org/officeDocument/2006/customXml" ds:itemID="{E4777939-3535-4F8F-A6AB-8CBCADF44AA9}"/>
</file>

<file path=docProps/app.xml><?xml version="1.0" encoding="utf-8"?>
<Properties xmlns="http://schemas.openxmlformats.org/officeDocument/2006/extended-properties" xmlns:vt="http://schemas.openxmlformats.org/officeDocument/2006/docPropsVTypes">
  <TotalTime>3458</TotalTime>
  <Words>1632</Words>
  <Application>Microsoft Office PowerPoint</Application>
  <PresentationFormat>On-screen Show (4:3)</PresentationFormat>
  <Paragraphs>235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Slide Option 1</vt:lpstr>
      <vt:lpstr>1_Slide Option 1</vt:lpstr>
      <vt:lpstr>2_Slide Option 1</vt:lpstr>
      <vt:lpstr>        </vt:lpstr>
      <vt:lpstr>      Session Three Rape and Sexual Assault</vt:lpstr>
      <vt:lpstr>Some ground rules</vt:lpstr>
      <vt:lpstr>This is a bystander programme:</vt:lpstr>
      <vt:lpstr>4 Stages for intervention</vt:lpstr>
      <vt:lpstr>Stage 1: Noticing behaviour or an event</vt:lpstr>
      <vt:lpstr>What percentage of rapes are committed by someone known to the victim?</vt:lpstr>
      <vt:lpstr>FACTS</vt:lpstr>
      <vt:lpstr>‘A rape victim will resist and fight the attacker and there will be signs of injury.’ </vt:lpstr>
      <vt:lpstr>Victim Resistance</vt:lpstr>
      <vt:lpstr>A student’s experience: questions about masculinity? </vt:lpstr>
      <vt:lpstr>A person who is drunk or using drugs …</vt:lpstr>
      <vt:lpstr>Why rape is not the victim’s fault</vt:lpstr>
      <vt:lpstr>Discussion point:</vt:lpstr>
      <vt:lpstr>For the victim / survivor</vt:lpstr>
      <vt:lpstr>PowerPoint Presentation</vt:lpstr>
      <vt:lpstr>For the criminal justice system</vt:lpstr>
      <vt:lpstr>PowerPoint Presentation</vt:lpstr>
      <vt:lpstr>PowerPoint Presentation</vt:lpstr>
      <vt:lpstr>Discussion point:</vt:lpstr>
      <vt:lpstr>If a woman does not clearly say ‘No’ to a man then …</vt:lpstr>
      <vt:lpstr>FACTS</vt:lpstr>
      <vt:lpstr>PowerPoint Presentation</vt:lpstr>
      <vt:lpstr>As a bystander you might look out for:</vt:lpstr>
      <vt:lpstr>PowerPoint Presentation</vt:lpstr>
      <vt:lpstr>FACT</vt:lpstr>
      <vt:lpstr>Video: Tea Consent</vt:lpstr>
      <vt:lpstr>Sexual Assault by Penetration Sexual Offences Act 2003 s.2</vt:lpstr>
      <vt:lpstr>Sexual Assault Sexual Offences Act 2003 s.3</vt:lpstr>
      <vt:lpstr>FACT</vt:lpstr>
      <vt:lpstr>Other behaviours experienced on campus</vt:lpstr>
      <vt:lpstr>Stage 2: Interpreting behaviour or an event as a problem</vt:lpstr>
      <vt:lpstr>Stage 3: Feeling Responsible</vt:lpstr>
      <vt:lpstr> The impact on victims</vt:lpstr>
      <vt:lpstr>  The consequences of offending behaviour  </vt:lpstr>
      <vt:lpstr>Being a friend</vt:lpstr>
      <vt:lpstr>Social Norms</vt:lpstr>
      <vt:lpstr>The result of misperceptions</vt:lpstr>
      <vt:lpstr>PowerPoint Presentation</vt:lpstr>
      <vt:lpstr>You are part of the solution!</vt:lpstr>
      <vt:lpstr>What can you do?</vt:lpstr>
      <vt:lpstr>PowerPoint Presentation</vt:lpstr>
      <vt:lpstr>PowerPoint Presentation</vt:lpstr>
      <vt:lpstr>References</vt:lpstr>
    </vt:vector>
  </TitlesOfParts>
  <Company>University of the West of England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INTERVENTION INITIATIVE  SESSION THREE</dc:title>
  <dc:creator>Intervention Initiative</dc:creator>
  <cp:lastModifiedBy>Kat Corbett</cp:lastModifiedBy>
  <cp:revision>136</cp:revision>
  <cp:lastPrinted>2014-06-05T11:57:56Z</cp:lastPrinted>
  <dcterms:created xsi:type="dcterms:W3CDTF">2014-05-22T12:27:26Z</dcterms:created>
  <dcterms:modified xsi:type="dcterms:W3CDTF">2016-07-21T14:24:56Z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0x0101006BC81AA4CF1F5348BEEA191F41E8E156</vt:lpwstr>
  </property>
</Properties>
</file>