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12"/>
  </p:normalViewPr>
  <p:slideViewPr>
    <p:cSldViewPr snapToGrid="0" snapToObjects="1" showGuides="1">
      <p:cViewPr varScale="1">
        <p:scale>
          <a:sx n="107" d="100"/>
          <a:sy n="107" d="100"/>
        </p:scale>
        <p:origin x="2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CA1F-E8DD-854B-9D54-0572C898B27C}" type="datetimeFigureOut">
              <a:rPr lang="en-US" smtClean="0"/>
              <a:t>1/5/17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4DF4-FB14-BD4D-AD70-BA6D2DA3C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2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048718"/>
            <a:ext cx="8188306" cy="14236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Heading one first line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one second line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71130" y="3496013"/>
            <a:ext cx="8509944" cy="577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Heading two if applicable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671130" y="5521123"/>
            <a:ext cx="9288420" cy="45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671129" y="6000434"/>
            <a:ext cx="9968041" cy="41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1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9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955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75967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049797" y="5869458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3991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690139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216096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089649" y="1825625"/>
            <a:ext cx="522914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86313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10863134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546430"/>
            <a:ext cx="8175946" cy="181550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Enter website, telephone and email address here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560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Calibri</vt:lpstr>
      <vt:lpstr>Calibri Light</vt:lpstr>
      <vt:lpstr>Arial</vt:lpstr>
      <vt:lpstr>Office Theme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Denman, Helen</dc:creator>
  <cp:lastModifiedBy>Denman, Helen</cp:lastModifiedBy>
  <cp:revision>15</cp:revision>
  <dcterms:created xsi:type="dcterms:W3CDTF">2017-01-05T15:18:53Z</dcterms:created>
  <dcterms:modified xsi:type="dcterms:W3CDTF">2017-01-05T15:37:14Z</dcterms:modified>
</cp:coreProperties>
</file>