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"/>
  </p:notes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6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/>
    <p:restoredTop sz="94712"/>
  </p:normalViewPr>
  <p:slideViewPr>
    <p:cSldViewPr snapToGrid="0" snapToObjects="1" showGuides="1">
      <p:cViewPr varScale="1">
        <p:scale>
          <a:sx n="108" d="100"/>
          <a:sy n="108" d="100"/>
        </p:scale>
        <p:origin x="1416" y="200"/>
      </p:cViewPr>
      <p:guideLst>
        <p:guide orient="horz" pos="2160"/>
        <p:guide pos="3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8D026-09BC-794C-AE29-640A0CA70943}" type="datetimeFigureOut">
              <a:rPr lang="en-US" smtClean="0"/>
              <a:t>1/6/17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0F730-CE08-B94E-BD1A-B3C5D2650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6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486137" y="2048718"/>
            <a:ext cx="6088283" cy="14236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Heading one first line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Heading one second line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85775" y="3496013"/>
            <a:ext cx="6250691" cy="577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Heading two if applicable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485775" y="5521123"/>
            <a:ext cx="6945172" cy="45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485775" y="6000434"/>
            <a:ext cx="7593354" cy="41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5868364"/>
            <a:ext cx="1898650" cy="9896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2212694" y="5868363"/>
            <a:ext cx="1898650" cy="9896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425388" y="5868362"/>
            <a:ext cx="1898650" cy="9896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486137" y="2546430"/>
            <a:ext cx="6088283" cy="164360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Enter website, telephone and email address here</a:t>
            </a:r>
          </a:p>
        </p:txBody>
      </p:sp>
    </p:spTree>
    <p:extLst>
      <p:ext uri="{BB962C8B-B14F-4D97-AF65-F5344CB8AC3E}">
        <p14:creationId xmlns:p14="http://schemas.microsoft.com/office/powerpoint/2010/main" val="50275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3" baseType="lpstr">
      <vt:lpstr>Calibri</vt:lpstr>
      <vt:lpstr>Arial</vt:lpstr>
      <vt:lpstr>Office Theme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Denman, Helen</dc:creator>
  <cp:lastModifiedBy>Denman, Helen</cp:lastModifiedBy>
  <cp:revision>28</cp:revision>
  <dcterms:created xsi:type="dcterms:W3CDTF">2017-01-05T14:41:57Z</dcterms:created>
  <dcterms:modified xsi:type="dcterms:W3CDTF">2017-01-06T15:27:21Z</dcterms:modified>
</cp:coreProperties>
</file>