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"/>
  </p:notesMaster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712"/>
  </p:normalViewPr>
  <p:slideViewPr>
    <p:cSldViewPr snapToGrid="0" snapToObjects="1" showGuides="1">
      <p:cViewPr varScale="1">
        <p:scale>
          <a:sx n="107" d="100"/>
          <a:sy n="107" d="100"/>
        </p:scale>
        <p:origin x="200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1CA1F-E8DD-854B-9D54-0572C898B27C}" type="datetimeFigureOut">
              <a:rPr lang="en-US" smtClean="0"/>
              <a:t>1/6/17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6F4DF4-FB14-BD4D-AD70-BA6D2DA3C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27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9300" cy="6858000"/>
          </a:xfrm>
          <a:prstGeom prst="rect">
            <a:avLst/>
          </a:prstGeom>
        </p:spPr>
      </p:pic>
      <p:sp>
        <p:nvSpPr>
          <p:cNvPr id="8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671492" y="2048718"/>
            <a:ext cx="8188306" cy="142368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Heading one first line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Heading one second line</a:t>
            </a:r>
          </a:p>
        </p:txBody>
      </p:sp>
      <p:sp>
        <p:nvSpPr>
          <p:cNvPr id="9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671130" y="3496013"/>
            <a:ext cx="8509944" cy="577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Heading two if applicable</a:t>
            </a:r>
            <a:endParaRPr lang="en-US" dirty="0"/>
          </a:p>
        </p:txBody>
      </p:sp>
      <p:sp>
        <p:nvSpPr>
          <p:cNvPr id="10" name="Text Placeholder 18"/>
          <p:cNvSpPr>
            <a:spLocks noGrp="1"/>
          </p:cNvSpPr>
          <p:nvPr>
            <p:ph type="body" sz="quarter" idx="15" hasCustomPrompt="1"/>
          </p:nvPr>
        </p:nvSpPr>
        <p:spPr>
          <a:xfrm>
            <a:off x="671130" y="5521123"/>
            <a:ext cx="9288420" cy="4517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Author or small line of text</a:t>
            </a:r>
            <a:endParaRPr lang="en-US" dirty="0"/>
          </a:p>
        </p:txBody>
      </p:sp>
      <p:sp>
        <p:nvSpPr>
          <p:cNvPr id="11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671129" y="6000434"/>
            <a:ext cx="9968041" cy="4149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Author or small line of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510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930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10875491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10875491" cy="38112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14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9300" cy="68580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10875491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10875491" cy="38112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999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9300" cy="6858000"/>
          </a:xfrm>
          <a:prstGeom prst="rect">
            <a:avLst/>
          </a:prstGeom>
        </p:spPr>
      </p:pic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9557" y="5869459"/>
            <a:ext cx="1891056" cy="988541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2759677" y="5869459"/>
            <a:ext cx="1891056" cy="988541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5049797" y="5869458"/>
            <a:ext cx="1891056" cy="988541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7339917" y="5869459"/>
            <a:ext cx="1891056" cy="988541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10690139" cy="132556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5216096" cy="3776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3"/>
          <p:cNvSpPr>
            <a:spLocks noGrp="1"/>
          </p:cNvSpPr>
          <p:nvPr>
            <p:ph sz="half" idx="2"/>
          </p:nvPr>
        </p:nvSpPr>
        <p:spPr>
          <a:xfrm>
            <a:off x="6089649" y="1825625"/>
            <a:ext cx="5229140" cy="3776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228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9300" cy="6858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10863134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10863134" cy="38112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C6A72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507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9300" cy="6858000"/>
          </a:xfrm>
          <a:prstGeom prst="rect">
            <a:avLst/>
          </a:prstGeom>
        </p:spPr>
      </p:pic>
      <p:sp>
        <p:nvSpPr>
          <p:cNvPr id="4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671492" y="2546430"/>
            <a:ext cx="8175946" cy="181550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Enter website, telephone and email address here</a:t>
            </a:r>
          </a:p>
        </p:txBody>
      </p:sp>
    </p:spTree>
    <p:extLst>
      <p:ext uri="{BB962C8B-B14F-4D97-AF65-F5344CB8AC3E}">
        <p14:creationId xmlns:p14="http://schemas.microsoft.com/office/powerpoint/2010/main" val="118560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923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6" r:id="rId4"/>
    <p:sldLayoutId id="2147483657" r:id="rId5"/>
    <p:sldLayoutId id="2147483658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Macintosh PowerPoint</Application>
  <PresentationFormat>Widescreen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Calibri</vt:lpstr>
      <vt:lpstr>Calibri Light</vt:lpstr>
      <vt:lpstr>Arial</vt:lpstr>
      <vt:lpstr>Office Theme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Denman, Helen</dc:creator>
  <cp:lastModifiedBy>Denman, Helen</cp:lastModifiedBy>
  <cp:revision>16</cp:revision>
  <dcterms:created xsi:type="dcterms:W3CDTF">2017-01-05T15:18:53Z</dcterms:created>
  <dcterms:modified xsi:type="dcterms:W3CDTF">2017-01-06T15:27:18Z</dcterms:modified>
</cp:coreProperties>
</file>