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08"/>
    <p:restoredTop sz="94712"/>
  </p:normalViewPr>
  <p:slideViewPr>
    <p:cSldViewPr snapToGrid="0" snapToObjects="1" showGuides="1">
      <p:cViewPr varScale="1">
        <p:scale>
          <a:sx n="104" d="100"/>
          <a:sy n="104" d="100"/>
        </p:scale>
        <p:origin x="26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CA1F-E8DD-854B-9D54-0572C898B27C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4DF4-FB14-BD4D-AD70-BA6D2DA3C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2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048718"/>
            <a:ext cx="8188306" cy="14236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Heading one first line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one second line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71130" y="3496013"/>
            <a:ext cx="8509944" cy="577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Heading two if applicable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671130" y="5521123"/>
            <a:ext cx="9288420" cy="45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671129" y="6000434"/>
            <a:ext cx="9968041" cy="41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1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9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955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75967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049797" y="5869458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3991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690139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216096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089649" y="1825625"/>
            <a:ext cx="522914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86313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10863134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546430"/>
            <a:ext cx="8175946" cy="181550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Enter website, telephone and email address here</a:t>
            </a:r>
          </a:p>
        </p:txBody>
      </p:sp>
    </p:spTree>
    <p:extLst>
      <p:ext uri="{BB962C8B-B14F-4D97-AF65-F5344CB8AC3E}">
        <p14:creationId xmlns:p14="http://schemas.microsoft.com/office/powerpoint/2010/main" val="118560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Calibri</vt:lpstr>
      <vt:lpstr>Calibri Light</vt:lpstr>
      <vt:lpstr>Arial</vt:lpstr>
      <vt:lpstr>Office Theme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Denman, Helen</dc:creator>
  <cp:lastModifiedBy>Denman, Helen</cp:lastModifiedBy>
  <cp:revision>18</cp:revision>
  <dcterms:created xsi:type="dcterms:W3CDTF">2017-01-05T15:18:53Z</dcterms:created>
  <dcterms:modified xsi:type="dcterms:W3CDTF">2017-01-06T15:34:38Z</dcterms:modified>
</cp:coreProperties>
</file>