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en, Tracey" userId="ee88fe67-a7b5-4652-8510-dfadf90786bd" providerId="ADAL" clId="{87A0F2A2-04D1-479D-8CB1-C0AE655384E6}"/>
    <pc:docChg chg="custSel modSld">
      <pc:chgData name="Allen, Tracey" userId="ee88fe67-a7b5-4652-8510-dfadf90786bd" providerId="ADAL" clId="{87A0F2A2-04D1-479D-8CB1-C0AE655384E6}" dt="2024-05-13T10:14:54.893" v="13" actId="1076"/>
      <pc:docMkLst>
        <pc:docMk/>
      </pc:docMkLst>
      <pc:sldChg chg="modSp mod">
        <pc:chgData name="Allen, Tracey" userId="ee88fe67-a7b5-4652-8510-dfadf90786bd" providerId="ADAL" clId="{87A0F2A2-04D1-479D-8CB1-C0AE655384E6}" dt="2024-05-13T10:14:16.180" v="3" actId="20577"/>
        <pc:sldMkLst>
          <pc:docMk/>
          <pc:sldMk cId="0" sldId="256"/>
        </pc:sldMkLst>
        <pc:spChg chg="mod">
          <ac:chgData name="Allen, Tracey" userId="ee88fe67-a7b5-4652-8510-dfadf90786bd" providerId="ADAL" clId="{87A0F2A2-04D1-479D-8CB1-C0AE655384E6}" dt="2024-05-13T10:14:16.180" v="3" actId="20577"/>
          <ac:spMkLst>
            <pc:docMk/>
            <pc:sldMk cId="0" sldId="256"/>
            <ac:spMk id="5" creationId="{00000000-0000-0000-0000-000000000000}"/>
          </ac:spMkLst>
        </pc:spChg>
      </pc:sldChg>
      <pc:sldChg chg="addSp delSp modSp mod">
        <pc:chgData name="Allen, Tracey" userId="ee88fe67-a7b5-4652-8510-dfadf90786bd" providerId="ADAL" clId="{87A0F2A2-04D1-479D-8CB1-C0AE655384E6}" dt="2024-05-13T10:14:54.893" v="13" actId="1076"/>
        <pc:sldMkLst>
          <pc:docMk/>
          <pc:sldMk cId="0" sldId="257"/>
        </pc:sldMkLst>
        <pc:spChg chg="mod">
          <ac:chgData name="Allen, Tracey" userId="ee88fe67-a7b5-4652-8510-dfadf90786bd" providerId="ADAL" clId="{87A0F2A2-04D1-479D-8CB1-C0AE655384E6}" dt="2024-05-13T10:14:26.426" v="10" actId="20577"/>
          <ac:spMkLst>
            <pc:docMk/>
            <pc:sldMk cId="0" sldId="257"/>
            <ac:spMk id="3" creationId="{00000000-0000-0000-0000-000000000000}"/>
          </ac:spMkLst>
        </pc:spChg>
        <pc:spChg chg="del">
          <ac:chgData name="Allen, Tracey" userId="ee88fe67-a7b5-4652-8510-dfadf90786bd" providerId="ADAL" clId="{87A0F2A2-04D1-479D-8CB1-C0AE655384E6}" dt="2024-05-13T10:14:30.292" v="11" actId="478"/>
          <ac:spMkLst>
            <pc:docMk/>
            <pc:sldMk cId="0" sldId="257"/>
            <ac:spMk id="4" creationId="{00000000-0000-0000-0000-000000000000}"/>
          </ac:spMkLst>
        </pc:spChg>
        <pc:picChg chg="add mod">
          <ac:chgData name="Allen, Tracey" userId="ee88fe67-a7b5-4652-8510-dfadf90786bd" providerId="ADAL" clId="{87A0F2A2-04D1-479D-8CB1-C0AE655384E6}" dt="2024-05-13T10:14:54.893" v="13" actId="1076"/>
          <ac:picMkLst>
            <pc:docMk/>
            <pc:sldMk cId="0" sldId="257"/>
            <ac:picMk id="6" creationId="{2588C2DA-7476-AB43-7889-75D213EFBF8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799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3B3A"/>
                </a:solidFill>
                <a:latin typeface="Outfit"/>
                <a:cs typeface="Outfi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3B3A"/>
                </a:solidFill>
                <a:latin typeface="Outfit"/>
                <a:cs typeface="Outfi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3B3A"/>
                </a:solidFill>
                <a:latin typeface="Outfit"/>
                <a:cs typeface="Outfi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4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5143373"/>
                </a:moveTo>
                <a:lnTo>
                  <a:pt x="9143746" y="5143373"/>
                </a:lnTo>
                <a:lnTo>
                  <a:pt x="9143746" y="0"/>
                </a:lnTo>
                <a:lnTo>
                  <a:pt x="0" y="0"/>
                </a:lnTo>
                <a:lnTo>
                  <a:pt x="0" y="5143373"/>
                </a:lnTo>
                <a:close/>
              </a:path>
            </a:pathLst>
          </a:custGeom>
          <a:solidFill>
            <a:srgbClr val="003B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4800" y="102107"/>
            <a:ext cx="2855976" cy="18806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4"/>
            <a:ext cx="123825" cy="5143500"/>
          </a:xfrm>
          <a:custGeom>
            <a:avLst/>
            <a:gdLst/>
            <a:ahLst/>
            <a:cxnLst/>
            <a:rect l="l" t="t" r="r" b="b"/>
            <a:pathLst>
              <a:path w="123825" h="5143500">
                <a:moveTo>
                  <a:pt x="0" y="5143373"/>
                </a:moveTo>
                <a:lnTo>
                  <a:pt x="123366" y="5143373"/>
                </a:lnTo>
                <a:lnTo>
                  <a:pt x="123366" y="0"/>
                </a:lnTo>
                <a:lnTo>
                  <a:pt x="0" y="0"/>
                </a:lnTo>
                <a:lnTo>
                  <a:pt x="0" y="5143373"/>
                </a:lnTo>
                <a:close/>
              </a:path>
            </a:pathLst>
          </a:custGeom>
          <a:solidFill>
            <a:srgbClr val="00DC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798564" y="100584"/>
            <a:ext cx="1642872" cy="10820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8883" y="517277"/>
            <a:ext cx="8206232" cy="38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3B3A"/>
                </a:solidFill>
                <a:latin typeface="Outfit"/>
                <a:cs typeface="Outfi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1576" y="1693119"/>
            <a:ext cx="7800847" cy="1077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79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EiskManagement@exeter.ac.uk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4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5143373"/>
                </a:moveTo>
                <a:lnTo>
                  <a:pt x="9144000" y="5143373"/>
                </a:lnTo>
                <a:lnTo>
                  <a:pt x="9144000" y="0"/>
                </a:lnTo>
                <a:lnTo>
                  <a:pt x="0" y="0"/>
                </a:lnTo>
                <a:lnTo>
                  <a:pt x="0" y="5143373"/>
                </a:lnTo>
                <a:close/>
              </a:path>
            </a:pathLst>
          </a:custGeom>
          <a:solidFill>
            <a:srgbClr val="003B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102107"/>
            <a:ext cx="1642872" cy="10820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122420" y="7618"/>
            <a:ext cx="5021580" cy="51358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0128" y="2085993"/>
            <a:ext cx="4484370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3200" b="1" dirty="0">
                <a:solidFill>
                  <a:srgbClr val="FFFFFF"/>
                </a:solidFill>
                <a:latin typeface="Outfit"/>
                <a:cs typeface="Outfit"/>
              </a:rPr>
              <a:t>Risk</a:t>
            </a:r>
            <a:r>
              <a:rPr sz="3200" b="1" spc="-10" dirty="0">
                <a:solidFill>
                  <a:srgbClr val="FFFFFF"/>
                </a:solidFill>
                <a:latin typeface="Outfit"/>
                <a:cs typeface="Outfit"/>
              </a:rPr>
              <a:t> </a:t>
            </a:r>
            <a:r>
              <a:rPr sz="3200" b="1" dirty="0">
                <a:solidFill>
                  <a:srgbClr val="FFFFFF"/>
                </a:solidFill>
                <a:latin typeface="Outfit"/>
                <a:cs typeface="Outfit"/>
              </a:rPr>
              <a:t>Management</a:t>
            </a:r>
            <a:r>
              <a:rPr sz="3200" b="1" spc="-35" dirty="0">
                <a:solidFill>
                  <a:srgbClr val="FFFFFF"/>
                </a:solidFill>
                <a:latin typeface="Outfit"/>
                <a:cs typeface="Outfit"/>
              </a:rPr>
              <a:t> </a:t>
            </a:r>
            <a:r>
              <a:rPr sz="3200" b="1" dirty="0">
                <a:solidFill>
                  <a:srgbClr val="FFFFFF"/>
                </a:solidFill>
                <a:latin typeface="Outfit"/>
                <a:cs typeface="Outfit"/>
              </a:rPr>
              <a:t>C</a:t>
            </a:r>
            <a:r>
              <a:rPr sz="3200" b="1" spc="5" dirty="0">
                <a:solidFill>
                  <a:srgbClr val="FFFFFF"/>
                </a:solidFill>
                <a:latin typeface="Outfit"/>
                <a:cs typeface="Outfit"/>
              </a:rPr>
              <a:t>y</a:t>
            </a:r>
            <a:r>
              <a:rPr sz="3200" b="1" dirty="0">
                <a:solidFill>
                  <a:srgbClr val="FFFFFF"/>
                </a:solidFill>
                <a:latin typeface="Outfit"/>
                <a:cs typeface="Outfit"/>
              </a:rPr>
              <a:t>cle 20</a:t>
            </a:r>
            <a:r>
              <a:rPr sz="3200" b="1" spc="5" dirty="0">
                <a:solidFill>
                  <a:srgbClr val="FFFFFF"/>
                </a:solidFill>
                <a:latin typeface="Outfit"/>
                <a:cs typeface="Outfit"/>
              </a:rPr>
              <a:t>2</a:t>
            </a:r>
            <a:r>
              <a:rPr lang="en-GB" sz="3200" b="1" dirty="0">
                <a:solidFill>
                  <a:srgbClr val="FFFFFF"/>
                </a:solidFill>
                <a:latin typeface="Outfit"/>
                <a:cs typeface="Outfit"/>
              </a:rPr>
              <a:t>4/25</a:t>
            </a:r>
            <a:endParaRPr sz="3200" dirty="0">
              <a:latin typeface="Outfit"/>
              <a:cs typeface="Outfi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/>
              <a:t>Risk </a:t>
            </a:r>
            <a:r>
              <a:rPr spc="-5" dirty="0"/>
              <a:t>dat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w</a:t>
            </a:r>
            <a:r>
              <a:rPr spc="-5" dirty="0"/>
              <a:t>i</a:t>
            </a:r>
            <a:r>
              <a:rPr spc="5" dirty="0"/>
              <a:t>l</a:t>
            </a:r>
            <a:r>
              <a:rPr dirty="0"/>
              <a:t>l</a:t>
            </a:r>
            <a:r>
              <a:rPr spc="-5" dirty="0"/>
              <a:t> b</a:t>
            </a:r>
            <a:r>
              <a:rPr dirty="0"/>
              <a:t>e ex</a:t>
            </a:r>
            <a:r>
              <a:rPr spc="-5" dirty="0"/>
              <a:t>tracte</a:t>
            </a:r>
            <a:r>
              <a:rPr dirty="0"/>
              <a:t>d</a:t>
            </a:r>
            <a:r>
              <a:rPr spc="-5" dirty="0"/>
              <a:t> fro</a:t>
            </a:r>
            <a:r>
              <a:rPr dirty="0"/>
              <a:t>m</a:t>
            </a:r>
            <a:r>
              <a:rPr spc="-5" dirty="0"/>
              <a:t> t</a:t>
            </a:r>
            <a:r>
              <a:rPr spc="-10" dirty="0"/>
              <a:t>h</a:t>
            </a:r>
            <a:r>
              <a:rPr dirty="0"/>
              <a:t>e</a:t>
            </a:r>
            <a:r>
              <a:rPr spc="15" dirty="0"/>
              <a:t> </a:t>
            </a:r>
            <a:r>
              <a:rPr dirty="0"/>
              <a:t>system</a:t>
            </a:r>
            <a:r>
              <a:rPr spc="-5" dirty="0"/>
              <a:t> o</a:t>
            </a:r>
            <a:r>
              <a:rPr dirty="0"/>
              <a:t>n</a:t>
            </a:r>
            <a:r>
              <a:rPr spc="5" dirty="0"/>
              <a:t> </a:t>
            </a:r>
            <a:r>
              <a:rPr spc="-10" dirty="0"/>
              <a:t>t</a:t>
            </a:r>
            <a:r>
              <a:rPr spc="-5" dirty="0"/>
              <a:t>h</a:t>
            </a:r>
            <a:r>
              <a:rPr dirty="0"/>
              <a:t>e </a:t>
            </a:r>
            <a:r>
              <a:rPr spc="-5" dirty="0"/>
              <a:t>d</a:t>
            </a:r>
            <a:r>
              <a:rPr spc="5" dirty="0"/>
              <a:t>a</a:t>
            </a:r>
            <a:r>
              <a:rPr spc="-5" dirty="0"/>
              <a:t>t</a:t>
            </a:r>
            <a:r>
              <a:rPr spc="-10" dirty="0"/>
              <a:t>e</a:t>
            </a:r>
            <a:r>
              <a:rPr spc="-5" dirty="0"/>
              <a:t>s</a:t>
            </a:r>
            <a:r>
              <a:rPr dirty="0"/>
              <a:t> </a:t>
            </a:r>
            <a:r>
              <a:rPr spc="-5" dirty="0"/>
              <a:t>i</a:t>
            </a:r>
            <a:r>
              <a:rPr dirty="0"/>
              <a:t>n </a:t>
            </a:r>
            <a:r>
              <a:rPr spc="-10" dirty="0"/>
              <a:t>t</a:t>
            </a:r>
            <a:r>
              <a:rPr spc="-5" dirty="0"/>
              <a:t>h</a:t>
            </a:r>
            <a:r>
              <a:rPr dirty="0"/>
              <a:t>e</a:t>
            </a:r>
            <a:r>
              <a:rPr spc="10" dirty="0"/>
              <a:t> </a:t>
            </a:r>
            <a:r>
              <a:rPr spc="-5" dirty="0"/>
              <a:t>table bel</a:t>
            </a:r>
            <a:r>
              <a:rPr dirty="0"/>
              <a:t>ow.</a:t>
            </a:r>
            <a:r>
              <a:rPr spc="-15" dirty="0"/>
              <a:t> </a:t>
            </a:r>
            <a:r>
              <a:rPr dirty="0"/>
              <a:t>C</a:t>
            </a:r>
            <a:r>
              <a:rPr spc="5" dirty="0"/>
              <a:t>o</a:t>
            </a:r>
            <a:r>
              <a:rPr dirty="0"/>
              <a:t>m</a:t>
            </a:r>
            <a:r>
              <a:rPr spc="-10" dirty="0"/>
              <a:t>m</a:t>
            </a:r>
            <a:r>
              <a:rPr spc="-5" dirty="0"/>
              <a:t>itt</a:t>
            </a:r>
            <a:r>
              <a:rPr spc="-10" dirty="0"/>
              <a:t>e</a:t>
            </a:r>
            <a:r>
              <a:rPr dirty="0"/>
              <a:t>e</a:t>
            </a:r>
            <a:r>
              <a:rPr spc="15" dirty="0"/>
              <a:t> </a:t>
            </a:r>
            <a:r>
              <a:rPr dirty="0"/>
              <a:t>review</a:t>
            </a:r>
            <a:r>
              <a:rPr spc="5" dirty="0"/>
              <a:t> </a:t>
            </a:r>
            <a:r>
              <a:rPr spc="-5" dirty="0"/>
              <a:t>d</a:t>
            </a:r>
            <a:r>
              <a:rPr dirty="0"/>
              <a:t>a</a:t>
            </a:r>
            <a:r>
              <a:rPr spc="-5" dirty="0"/>
              <a:t>t</a:t>
            </a:r>
            <a:r>
              <a:rPr spc="-10" dirty="0"/>
              <a:t>e</a:t>
            </a:r>
            <a:r>
              <a:rPr spc="-5" dirty="0"/>
              <a:t>s</a:t>
            </a:r>
            <a:r>
              <a:rPr spc="-20" dirty="0"/>
              <a:t> </a:t>
            </a:r>
            <a:r>
              <a:rPr spc="-5" dirty="0"/>
              <a:t>a</a:t>
            </a:r>
            <a:r>
              <a:rPr spc="5" dirty="0"/>
              <a:t>r</a:t>
            </a:r>
            <a:r>
              <a:rPr dirty="0"/>
              <a:t>e</a:t>
            </a:r>
            <a:r>
              <a:rPr spc="-10" dirty="0"/>
              <a:t> </a:t>
            </a:r>
            <a:r>
              <a:rPr dirty="0"/>
              <a:t>shown </a:t>
            </a:r>
            <a:r>
              <a:rPr spc="-10" dirty="0"/>
              <a:t>f</a:t>
            </a:r>
            <a:r>
              <a:rPr spc="-5" dirty="0"/>
              <a:t>o</a:t>
            </a:r>
            <a:r>
              <a:rPr dirty="0"/>
              <a:t>r</a:t>
            </a:r>
            <a:r>
              <a:rPr spc="5" dirty="0"/>
              <a:t> </a:t>
            </a:r>
            <a:r>
              <a:rPr dirty="0"/>
              <a:t>re</a:t>
            </a:r>
            <a:r>
              <a:rPr spc="-10" dirty="0"/>
              <a:t>f</a:t>
            </a:r>
            <a:r>
              <a:rPr dirty="0"/>
              <a:t>erence. </a:t>
            </a:r>
            <a:r>
              <a:rPr spc="-10" dirty="0"/>
              <a:t>Y</a:t>
            </a:r>
            <a:r>
              <a:rPr spc="-5" dirty="0"/>
              <a:t>o</a:t>
            </a:r>
            <a:r>
              <a:rPr dirty="0"/>
              <a:t>u</a:t>
            </a:r>
            <a:r>
              <a:rPr spc="-15" dirty="0"/>
              <a:t> </a:t>
            </a:r>
            <a:r>
              <a:rPr dirty="0"/>
              <a:t>might</a:t>
            </a:r>
            <a:r>
              <a:rPr spc="10" dirty="0"/>
              <a:t> </a:t>
            </a:r>
            <a:r>
              <a:rPr spc="-5" dirty="0"/>
              <a:t>be as</a:t>
            </a:r>
            <a:r>
              <a:rPr dirty="0"/>
              <a:t>ked</a:t>
            </a:r>
            <a:r>
              <a:rPr spc="-5" dirty="0"/>
              <a:t> </a:t>
            </a:r>
            <a:r>
              <a:rPr spc="-10" dirty="0"/>
              <a:t>t</a:t>
            </a:r>
            <a:r>
              <a:rPr dirty="0"/>
              <a:t>o</a:t>
            </a:r>
            <a:r>
              <a:rPr spc="-5" dirty="0"/>
              <a:t> </a:t>
            </a:r>
            <a:r>
              <a:rPr dirty="0"/>
              <a:t>upda</a:t>
            </a:r>
            <a:r>
              <a:rPr spc="-5" dirty="0"/>
              <a:t>t</a:t>
            </a:r>
            <a:r>
              <a:rPr dirty="0"/>
              <a:t>e</a:t>
            </a:r>
            <a:r>
              <a:rPr spc="-10" dirty="0"/>
              <a:t> </a:t>
            </a:r>
            <a:r>
              <a:rPr spc="-5" dirty="0"/>
              <a:t>yo</a:t>
            </a:r>
            <a:r>
              <a:rPr dirty="0"/>
              <a:t>ur</a:t>
            </a:r>
            <a:r>
              <a:rPr spc="-15" dirty="0"/>
              <a:t> </a:t>
            </a:r>
            <a:r>
              <a:rPr dirty="0"/>
              <a:t>r</a:t>
            </a:r>
            <a:r>
              <a:rPr spc="5" dirty="0"/>
              <a:t>i</a:t>
            </a:r>
            <a:r>
              <a:rPr dirty="0"/>
              <a:t>sks</a:t>
            </a:r>
            <a:r>
              <a:rPr spc="-15" dirty="0"/>
              <a:t> </a:t>
            </a:r>
            <a:r>
              <a:rPr spc="-5" dirty="0"/>
              <a:t>i</a:t>
            </a:r>
            <a:r>
              <a:rPr dirty="0"/>
              <a:t>n</a:t>
            </a:r>
            <a:r>
              <a:rPr spc="5" dirty="0"/>
              <a:t> </a:t>
            </a:r>
            <a:r>
              <a:rPr spc="-5" dirty="0"/>
              <a:t>b</a:t>
            </a:r>
            <a:r>
              <a:rPr spc="-10" dirty="0"/>
              <a:t>e</a:t>
            </a:r>
            <a:r>
              <a:rPr spc="-5" dirty="0"/>
              <a:t>twee</a:t>
            </a:r>
            <a:r>
              <a:rPr dirty="0"/>
              <a:t>n</a:t>
            </a:r>
            <a:r>
              <a:rPr spc="5" dirty="0"/>
              <a:t> </a:t>
            </a:r>
            <a:r>
              <a:rPr dirty="0"/>
              <a:t>review</a:t>
            </a:r>
            <a:r>
              <a:rPr spc="-5" dirty="0"/>
              <a:t>i</a:t>
            </a:r>
            <a:r>
              <a:rPr spc="5" dirty="0"/>
              <a:t>n</a:t>
            </a:r>
            <a:r>
              <a:rPr dirty="0"/>
              <a:t>g</a:t>
            </a:r>
            <a:r>
              <a:rPr spc="-15" dirty="0"/>
              <a:t> </a:t>
            </a:r>
            <a:r>
              <a:rPr spc="-5" dirty="0"/>
              <a:t>per</a:t>
            </a:r>
            <a:r>
              <a:rPr spc="5" dirty="0"/>
              <a:t>i</a:t>
            </a:r>
            <a:r>
              <a:rPr spc="-5" dirty="0"/>
              <a:t>o</a:t>
            </a:r>
            <a:r>
              <a:rPr dirty="0"/>
              <a:t>d</a:t>
            </a:r>
            <a:r>
              <a:rPr spc="-5" dirty="0"/>
              <a:t>s</a:t>
            </a:r>
            <a:r>
              <a:rPr spc="-20" dirty="0"/>
              <a:t> </a:t>
            </a:r>
            <a:r>
              <a:rPr spc="-5" dirty="0"/>
              <a:t>b</a:t>
            </a:r>
            <a:r>
              <a:rPr dirty="0"/>
              <a:t>y</a:t>
            </a:r>
            <a:r>
              <a:rPr spc="-15" dirty="0"/>
              <a:t> </a:t>
            </a:r>
            <a:r>
              <a:rPr spc="-5" dirty="0"/>
              <a:t>t</a:t>
            </a:r>
            <a:r>
              <a:rPr spc="-10" dirty="0"/>
              <a:t>h</a:t>
            </a:r>
            <a:r>
              <a:rPr dirty="0"/>
              <a:t>e commit</a:t>
            </a:r>
            <a:r>
              <a:rPr spc="-15" dirty="0"/>
              <a:t>t</a:t>
            </a:r>
            <a:r>
              <a:rPr dirty="0"/>
              <a:t>ees</a:t>
            </a:r>
            <a:r>
              <a:rPr spc="10" dirty="0"/>
              <a:t> </a:t>
            </a:r>
            <a:r>
              <a:rPr dirty="0"/>
              <a:t>w</a:t>
            </a:r>
            <a:r>
              <a:rPr spc="-5" dirty="0"/>
              <a:t>h</a:t>
            </a:r>
            <a:r>
              <a:rPr dirty="0"/>
              <a:t>o</a:t>
            </a:r>
            <a:r>
              <a:rPr spc="-5" dirty="0"/>
              <a:t> ar</a:t>
            </a:r>
            <a:r>
              <a:rPr dirty="0"/>
              <a:t>e reviewing</a:t>
            </a:r>
            <a:r>
              <a:rPr spc="-15" dirty="0"/>
              <a:t> </a:t>
            </a:r>
            <a:r>
              <a:rPr spc="-5" dirty="0"/>
              <a:t>t</a:t>
            </a:r>
            <a:r>
              <a:rPr spc="-10" dirty="0"/>
              <a:t>h</a:t>
            </a:r>
            <a:r>
              <a:rPr dirty="0"/>
              <a:t>e</a:t>
            </a:r>
            <a:r>
              <a:rPr spc="25" dirty="0"/>
              <a:t> </a:t>
            </a:r>
            <a:r>
              <a:rPr dirty="0"/>
              <a:t>reports.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latin typeface="Calibri"/>
                <a:cs typeface="Calibri"/>
              </a:rPr>
              <a:t>Risk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Mana</a:t>
            </a:r>
            <a:r>
              <a:rPr sz="2400" b="1" spc="-25" dirty="0">
                <a:latin typeface="Calibri"/>
                <a:cs typeface="Calibri"/>
              </a:rPr>
              <a:t>g</a:t>
            </a:r>
            <a:r>
              <a:rPr sz="2400" b="1" spc="-5" dirty="0">
                <a:latin typeface="Calibri"/>
                <a:cs typeface="Calibri"/>
              </a:rPr>
              <a:t>em</a:t>
            </a:r>
            <a:r>
              <a:rPr sz="2400" b="1" spc="5" dirty="0">
                <a:latin typeface="Calibri"/>
                <a:cs typeface="Calibri"/>
              </a:rPr>
              <a:t>e</a:t>
            </a:r>
            <a:r>
              <a:rPr sz="2400" b="1" spc="-35" dirty="0">
                <a:latin typeface="Calibri"/>
                <a:cs typeface="Calibri"/>
              </a:rPr>
              <a:t>n</a:t>
            </a:r>
            <a:r>
              <a:rPr sz="2400" b="1" dirty="0">
                <a:latin typeface="Calibri"/>
                <a:cs typeface="Calibri"/>
              </a:rPr>
              <a:t>t </a:t>
            </a:r>
            <a:r>
              <a:rPr sz="2400" b="1" spc="-5" dirty="0">
                <a:latin typeface="Calibri"/>
                <a:cs typeface="Calibri"/>
              </a:rPr>
              <a:t>C</a:t>
            </a:r>
            <a:r>
              <a:rPr sz="2400" b="1" spc="-35" dirty="0">
                <a:latin typeface="Calibri"/>
                <a:cs typeface="Calibri"/>
              </a:rPr>
              <a:t>y</a:t>
            </a:r>
            <a:r>
              <a:rPr sz="2400" b="1" spc="-5" dirty="0">
                <a:latin typeface="Calibri"/>
                <a:cs typeface="Calibri"/>
              </a:rPr>
              <a:t>cl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lang="en-GB" sz="2400" b="1" dirty="0">
                <a:latin typeface="Calibri"/>
                <a:cs typeface="Calibri"/>
              </a:rPr>
              <a:t>2024/25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88C2DA-7476-AB43-7889-75D213EFB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161" y="3028950"/>
            <a:ext cx="7305675" cy="1219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</a:t>
            </a:r>
            <a:r>
              <a:rPr spc="-15" dirty="0"/>
              <a:t>u</a:t>
            </a:r>
            <a:r>
              <a:rPr spc="-5" dirty="0"/>
              <a:t>m</a:t>
            </a:r>
            <a:r>
              <a:rPr spc="-15" dirty="0"/>
              <a:t>m</a:t>
            </a:r>
            <a:r>
              <a:rPr spc="-5" dirty="0"/>
              <a:t>ary</a:t>
            </a:r>
            <a:r>
              <a:rPr spc="30" dirty="0"/>
              <a:t> </a:t>
            </a:r>
            <a:r>
              <a:rPr spc="-5" dirty="0"/>
              <a:t>of </a:t>
            </a:r>
            <a:r>
              <a:rPr dirty="0"/>
              <a:t>r</a:t>
            </a:r>
            <a:r>
              <a:rPr spc="-5" dirty="0"/>
              <a:t>oles</a:t>
            </a:r>
            <a:r>
              <a:rPr spc="10" dirty="0"/>
              <a:t> </a:t>
            </a:r>
            <a:r>
              <a:rPr spc="-5" dirty="0"/>
              <a:t>and</a:t>
            </a:r>
            <a:r>
              <a:rPr spc="5" dirty="0"/>
              <a:t> </a:t>
            </a:r>
            <a:r>
              <a:rPr spc="-5" dirty="0"/>
              <a:t>re</a:t>
            </a:r>
            <a:r>
              <a:rPr spc="-15" dirty="0"/>
              <a:t>s</a:t>
            </a:r>
            <a:r>
              <a:rPr spc="-5" dirty="0"/>
              <a:t>ponsibilities</a:t>
            </a:r>
          </a:p>
        </p:txBody>
      </p:sp>
      <p:sp>
        <p:nvSpPr>
          <p:cNvPr id="3" name="object 3"/>
          <p:cNvSpPr/>
          <p:nvPr/>
        </p:nvSpPr>
        <p:spPr>
          <a:xfrm>
            <a:off x="705612" y="981454"/>
            <a:ext cx="7776972" cy="40446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4604" y="3869080"/>
            <a:ext cx="4228465" cy="748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5F5F5"/>
                </a:solidFill>
                <a:latin typeface="Calibri"/>
                <a:cs typeface="Calibri"/>
              </a:rPr>
              <a:t>If </a:t>
            </a:r>
            <a:r>
              <a:rPr sz="1800" b="1" spc="-30" dirty="0">
                <a:solidFill>
                  <a:srgbClr val="F5F5F5"/>
                </a:solidFill>
                <a:latin typeface="Calibri"/>
                <a:cs typeface="Calibri"/>
              </a:rPr>
              <a:t>y</a:t>
            </a:r>
            <a:r>
              <a:rPr sz="1800" b="1" spc="-5" dirty="0">
                <a:solidFill>
                  <a:srgbClr val="F5F5F5"/>
                </a:solidFill>
                <a:latin typeface="Calibri"/>
                <a:cs typeface="Calibri"/>
              </a:rPr>
              <a:t>ou h</a:t>
            </a:r>
            <a:r>
              <a:rPr sz="1800" b="1" spc="-30" dirty="0">
                <a:solidFill>
                  <a:srgbClr val="F5F5F5"/>
                </a:solidFill>
                <a:latin typeface="Calibri"/>
                <a:cs typeface="Calibri"/>
              </a:rPr>
              <a:t>a</a:t>
            </a:r>
            <a:r>
              <a:rPr sz="1800" b="1" spc="-15" dirty="0">
                <a:solidFill>
                  <a:srgbClr val="F5F5F5"/>
                </a:solidFill>
                <a:latin typeface="Calibri"/>
                <a:cs typeface="Calibri"/>
              </a:rPr>
              <a:t>v</a:t>
            </a:r>
            <a:r>
              <a:rPr sz="1800" b="1" dirty="0">
                <a:solidFill>
                  <a:srgbClr val="F5F5F5"/>
                </a:solidFill>
                <a:latin typeface="Calibri"/>
                <a:cs typeface="Calibri"/>
              </a:rPr>
              <a:t>e</a:t>
            </a:r>
            <a:r>
              <a:rPr sz="1800" b="1" spc="-20" dirty="0">
                <a:solidFill>
                  <a:srgbClr val="F5F5F5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5F5F5"/>
                </a:solidFill>
                <a:latin typeface="Calibri"/>
                <a:cs typeface="Calibri"/>
              </a:rPr>
              <a:t>a</a:t>
            </a:r>
            <a:r>
              <a:rPr sz="1800" b="1" spc="-40" dirty="0">
                <a:solidFill>
                  <a:srgbClr val="F5F5F5"/>
                </a:solidFill>
                <a:latin typeface="Calibri"/>
                <a:cs typeface="Calibri"/>
              </a:rPr>
              <a:t>n</a:t>
            </a:r>
            <a:r>
              <a:rPr sz="1800" b="1" spc="-5" dirty="0">
                <a:solidFill>
                  <a:srgbClr val="F5F5F5"/>
                </a:solidFill>
                <a:latin typeface="Calibri"/>
                <a:cs typeface="Calibri"/>
              </a:rPr>
              <a:t>y</a:t>
            </a:r>
            <a:r>
              <a:rPr sz="1800" b="1" spc="-15" dirty="0">
                <a:solidFill>
                  <a:srgbClr val="F5F5F5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5F5F5"/>
                </a:solidFill>
                <a:latin typeface="Calibri"/>
                <a:cs typeface="Calibri"/>
              </a:rPr>
              <a:t>qu</a:t>
            </a:r>
            <a:r>
              <a:rPr sz="1800" b="1" dirty="0">
                <a:solidFill>
                  <a:srgbClr val="F5F5F5"/>
                </a:solidFill>
                <a:latin typeface="Calibri"/>
                <a:cs typeface="Calibri"/>
              </a:rPr>
              <a:t>e</a:t>
            </a:r>
            <a:r>
              <a:rPr sz="1800" b="1" spc="-30" dirty="0">
                <a:solidFill>
                  <a:srgbClr val="F5F5F5"/>
                </a:solidFill>
                <a:latin typeface="Calibri"/>
                <a:cs typeface="Calibri"/>
              </a:rPr>
              <a:t>s</a:t>
            </a:r>
            <a:r>
              <a:rPr sz="1800" b="1" spc="-5" dirty="0">
                <a:solidFill>
                  <a:srgbClr val="F5F5F5"/>
                </a:solidFill>
                <a:latin typeface="Calibri"/>
                <a:cs typeface="Calibri"/>
              </a:rPr>
              <a:t>ti</a:t>
            </a:r>
            <a:r>
              <a:rPr sz="1800" b="1" spc="-15" dirty="0">
                <a:solidFill>
                  <a:srgbClr val="F5F5F5"/>
                </a:solidFill>
                <a:latin typeface="Calibri"/>
                <a:cs typeface="Calibri"/>
              </a:rPr>
              <a:t>o</a:t>
            </a:r>
            <a:r>
              <a:rPr sz="1800" b="1" spc="-5" dirty="0">
                <a:solidFill>
                  <a:srgbClr val="F5F5F5"/>
                </a:solidFill>
                <a:latin typeface="Calibri"/>
                <a:cs typeface="Calibri"/>
              </a:rPr>
              <a:t>n</a:t>
            </a:r>
            <a:r>
              <a:rPr sz="1800" b="1" spc="-20" dirty="0">
                <a:solidFill>
                  <a:srgbClr val="F5F5F5"/>
                </a:solidFill>
                <a:latin typeface="Calibri"/>
                <a:cs typeface="Calibri"/>
              </a:rPr>
              <a:t>s</a:t>
            </a:r>
            <a:r>
              <a:rPr sz="1800" b="1" spc="-5" dirty="0">
                <a:solidFill>
                  <a:srgbClr val="F5F5F5"/>
                </a:solidFill>
                <a:latin typeface="Calibri"/>
                <a:cs typeface="Calibri"/>
              </a:rPr>
              <a:t>,</a:t>
            </a:r>
            <a:r>
              <a:rPr sz="1800" b="1" spc="-10" dirty="0">
                <a:solidFill>
                  <a:srgbClr val="F5F5F5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5F5F5"/>
                </a:solidFill>
                <a:latin typeface="Calibri"/>
                <a:cs typeface="Calibri"/>
              </a:rPr>
              <a:t>p</a:t>
            </a:r>
            <a:r>
              <a:rPr sz="1800" b="1" spc="-15" dirty="0">
                <a:solidFill>
                  <a:srgbClr val="F5F5F5"/>
                </a:solidFill>
                <a:latin typeface="Calibri"/>
                <a:cs typeface="Calibri"/>
              </a:rPr>
              <a:t>l</a:t>
            </a:r>
            <a:r>
              <a:rPr sz="1800" b="1" spc="-10" dirty="0">
                <a:solidFill>
                  <a:srgbClr val="F5F5F5"/>
                </a:solidFill>
                <a:latin typeface="Calibri"/>
                <a:cs typeface="Calibri"/>
              </a:rPr>
              <a:t>e</a:t>
            </a:r>
            <a:r>
              <a:rPr sz="1800" b="1" dirty="0">
                <a:solidFill>
                  <a:srgbClr val="F5F5F5"/>
                </a:solidFill>
                <a:latin typeface="Calibri"/>
                <a:cs typeface="Calibri"/>
              </a:rPr>
              <a:t>ase</a:t>
            </a:r>
            <a:r>
              <a:rPr sz="1800" b="1" spc="-45" dirty="0">
                <a:solidFill>
                  <a:srgbClr val="F5F5F5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F5F5F5"/>
                </a:solidFill>
                <a:latin typeface="Calibri"/>
                <a:cs typeface="Calibri"/>
              </a:rPr>
              <a:t>c</a:t>
            </a:r>
            <a:r>
              <a:rPr sz="1800" b="1" spc="-5" dirty="0">
                <a:solidFill>
                  <a:srgbClr val="F5F5F5"/>
                </a:solidFill>
                <a:latin typeface="Calibri"/>
                <a:cs typeface="Calibri"/>
              </a:rPr>
              <a:t>on</a:t>
            </a:r>
            <a:r>
              <a:rPr sz="1800" b="1" spc="-25" dirty="0">
                <a:solidFill>
                  <a:srgbClr val="F5F5F5"/>
                </a:solidFill>
                <a:latin typeface="Calibri"/>
                <a:cs typeface="Calibri"/>
              </a:rPr>
              <a:t>t</a:t>
            </a:r>
            <a:r>
              <a:rPr sz="1800" b="1" spc="-5" dirty="0">
                <a:solidFill>
                  <a:srgbClr val="F5F5F5"/>
                </a:solidFill>
                <a:latin typeface="Calibri"/>
                <a:cs typeface="Calibri"/>
              </a:rPr>
              <a:t>act</a:t>
            </a:r>
            <a:r>
              <a:rPr sz="1800" b="1" spc="-25" dirty="0">
                <a:solidFill>
                  <a:srgbClr val="F5F5F5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5F5F5"/>
                </a:solidFill>
                <a:latin typeface="Calibri"/>
                <a:cs typeface="Calibri"/>
              </a:rPr>
              <a:t>us: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heavy" spc="-10" dirty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R</a:t>
            </a:r>
            <a:r>
              <a:rPr sz="1800" b="1" u="heavy" dirty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iskMana</a:t>
            </a:r>
            <a:r>
              <a:rPr sz="1800" b="1" u="heavy" spc="-35" dirty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g</a:t>
            </a:r>
            <a:r>
              <a:rPr sz="1800" b="1" u="heavy" spc="-5" dirty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eme</a:t>
            </a:r>
            <a:r>
              <a:rPr sz="1800" b="1" u="heavy" spc="-25" dirty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n</a:t>
            </a:r>
            <a:r>
              <a:rPr sz="1800" b="1" u="heavy" dirty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t@</a:t>
            </a:r>
            <a:r>
              <a:rPr sz="1800" b="1" u="heavy" spc="-35" dirty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e</a:t>
            </a:r>
            <a:r>
              <a:rPr sz="1800" b="1" u="heavy" spc="-50" dirty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x</a:t>
            </a:r>
            <a:r>
              <a:rPr sz="1800" b="1" u="heavy" spc="-20" dirty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e</a:t>
            </a:r>
            <a:r>
              <a:rPr sz="1800" b="1" u="heavy" spc="-25" dirty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t</a:t>
            </a:r>
            <a:r>
              <a:rPr sz="1800" b="1" u="heavy" spc="-10" dirty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e</a:t>
            </a:r>
            <a:r>
              <a:rPr sz="1800" b="1" u="heavy" spc="-165" dirty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r</a:t>
            </a:r>
            <a:r>
              <a:rPr sz="1800" b="1" u="heavy" spc="-15" dirty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.</a:t>
            </a:r>
            <a:r>
              <a:rPr sz="1800" b="1" u="heavy" dirty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ac</a:t>
            </a:r>
            <a:r>
              <a:rPr sz="1800" b="1" u="heavy" spc="-15" dirty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.</a:t>
            </a:r>
            <a:r>
              <a:rPr sz="1800" b="1" u="heavy" dirty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uk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12a5d77-fb98-4eee-af32-1334d8f04a53}" enabled="0" method="" siteId="{912a5d77-fb98-4eee-af32-1334d8f04a5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76</Words>
  <Application>Microsoft Office PowerPoint</Application>
  <PresentationFormat>On-screen Show (16:9)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Outfit</vt:lpstr>
      <vt:lpstr>Segoe UI</vt:lpstr>
      <vt:lpstr>Times New Roman</vt:lpstr>
      <vt:lpstr>Office Theme</vt:lpstr>
      <vt:lpstr>PowerPoint Presentation</vt:lpstr>
      <vt:lpstr>Risk Management Cycle 2024/25</vt:lpstr>
      <vt:lpstr>Summary of roles and responsibilities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Coles, Andy</dc:creator>
  <cp:lastModifiedBy>Allen, Tracey</cp:lastModifiedBy>
  <cp:revision>1</cp:revision>
  <dcterms:created xsi:type="dcterms:W3CDTF">2024-05-13T11:12:53Z</dcterms:created>
  <dcterms:modified xsi:type="dcterms:W3CDTF">2024-05-13T10:14:58Z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2024-03-01T00:00:00Z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2024-05-13T00:00:00Z</vt:filetime>
  </property>
</Properties>
</file>