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4"/>
  </p:sldMasterIdLst>
  <p:notesMasterIdLst>
    <p:notesMasterId r:id="rId12"/>
  </p:notesMasterIdLst>
  <p:handoutMasterIdLst>
    <p:handoutMasterId r:id="rId13"/>
  </p:handoutMasterIdLst>
  <p:sldIdLst>
    <p:sldId id="258" r:id="rId5"/>
    <p:sldId id="261" r:id="rId6"/>
    <p:sldId id="262" r:id="rId7"/>
    <p:sldId id="276" r:id="rId8"/>
    <p:sldId id="264" r:id="rId9"/>
    <p:sldId id="278" r:id="rId10"/>
    <p:sldId id="272" r:id="rId11"/>
  </p:sldIdLst>
  <p:sldSz cx="9144000" cy="5143500" type="screen16x9"/>
  <p:notesSz cx="20104100" cy="11309350"/>
  <p:embeddedFontLst>
    <p:embeddedFont>
      <p:font typeface="Outfit" pitchFamily="2" charset="0"/>
      <p:regular r:id="rId14"/>
      <p:bold r:id="rId15"/>
      <p:italic r:id="rId16"/>
      <p:boldItalic r:id="rId1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2" pos="281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DCA5"/>
    <a:srgbClr val="003C3B"/>
    <a:srgbClr val="F5F5F5"/>
    <a:srgbClr val="FF6600"/>
    <a:srgbClr val="00C896"/>
    <a:srgbClr val="017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7"/>
    <p:restoredTop sz="96327"/>
  </p:normalViewPr>
  <p:slideViewPr>
    <p:cSldViewPr snapToGrid="0">
      <p:cViewPr varScale="1">
        <p:scale>
          <a:sx n="147" d="100"/>
          <a:sy n="147" d="100"/>
        </p:scale>
        <p:origin x="984" y="126"/>
      </p:cViewPr>
      <p:guideLst>
        <p:guide pos="281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568F66-E012-486E-9636-5E3B0846B1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6CBE7E-98D0-4189-88DF-C153091D459F}">
      <dgm:prSet/>
      <dgm:spPr/>
      <dgm:t>
        <a:bodyPr/>
        <a:lstStyle/>
        <a:p>
          <a:r>
            <a:rPr lang="en-GB" b="1" dirty="0"/>
            <a:t>A risk </a:t>
          </a:r>
          <a:r>
            <a:rPr lang="en-GB" dirty="0"/>
            <a:t>is an </a:t>
          </a:r>
          <a:r>
            <a:rPr lang="en-GB" b="1" dirty="0"/>
            <a:t>event</a:t>
          </a:r>
          <a:r>
            <a:rPr lang="en-GB" dirty="0"/>
            <a:t> that may occur, and </a:t>
          </a:r>
          <a:r>
            <a:rPr lang="en-GB" b="1" dirty="0"/>
            <a:t>cause harm/have impact</a:t>
          </a:r>
          <a:r>
            <a:rPr lang="en-GB" dirty="0"/>
            <a:t>. A risk can usually be foreseen, and action taken to reduce the harm/impact or likelihood of it happening.</a:t>
          </a:r>
          <a:endParaRPr lang="en-US" dirty="0"/>
        </a:p>
      </dgm:t>
    </dgm:pt>
    <dgm:pt modelId="{04EE0DFB-7BD2-47E8-93AB-29E0CD5829A4}" type="parTrans" cxnId="{A7D99AED-DD56-40EB-BF07-2A4AEF49C83A}">
      <dgm:prSet/>
      <dgm:spPr/>
      <dgm:t>
        <a:bodyPr/>
        <a:lstStyle/>
        <a:p>
          <a:endParaRPr lang="en-US"/>
        </a:p>
      </dgm:t>
    </dgm:pt>
    <dgm:pt modelId="{A3EB68FF-ECB6-4ED9-A3CB-2F69AEE4832B}" type="sibTrans" cxnId="{A7D99AED-DD56-40EB-BF07-2A4AEF49C83A}">
      <dgm:prSet/>
      <dgm:spPr/>
      <dgm:t>
        <a:bodyPr/>
        <a:lstStyle/>
        <a:p>
          <a:endParaRPr lang="en-US"/>
        </a:p>
      </dgm:t>
    </dgm:pt>
    <dgm:pt modelId="{76F1C479-606E-49BD-ADB4-D41105049508}">
      <dgm:prSet/>
      <dgm:spPr/>
      <dgm:t>
        <a:bodyPr/>
        <a:lstStyle/>
        <a:p>
          <a:r>
            <a:rPr lang="en-GB"/>
            <a:t>Anyone at the university could identify a risk that could prevent objectives or strategic aims from being met.</a:t>
          </a:r>
          <a:endParaRPr lang="en-US"/>
        </a:p>
      </dgm:t>
    </dgm:pt>
    <dgm:pt modelId="{E9065118-F8AE-4747-A601-37C18E2B0EBB}" type="parTrans" cxnId="{4751EEFD-8149-46A6-82B4-C7471C23526A}">
      <dgm:prSet/>
      <dgm:spPr/>
      <dgm:t>
        <a:bodyPr/>
        <a:lstStyle/>
        <a:p>
          <a:endParaRPr lang="en-US"/>
        </a:p>
      </dgm:t>
    </dgm:pt>
    <dgm:pt modelId="{37BC7C31-E297-4BAB-A11E-DA57ACB1C9B8}" type="sibTrans" cxnId="{4751EEFD-8149-46A6-82B4-C7471C23526A}">
      <dgm:prSet/>
      <dgm:spPr/>
      <dgm:t>
        <a:bodyPr/>
        <a:lstStyle/>
        <a:p>
          <a:endParaRPr lang="en-US"/>
        </a:p>
      </dgm:t>
    </dgm:pt>
    <dgm:pt modelId="{F2FED012-165C-4D81-92C6-AC8883AD769F}">
      <dgm:prSet/>
      <dgm:spPr/>
      <dgm:t>
        <a:bodyPr/>
        <a:lstStyle/>
        <a:p>
          <a:r>
            <a:rPr lang="en-GB"/>
            <a:t>All staff are responsible for managing risk, with day-to-day activity aimed at increasing the potential for meeting objectives and strategic aims.</a:t>
          </a:r>
          <a:endParaRPr lang="en-US"/>
        </a:p>
      </dgm:t>
    </dgm:pt>
    <dgm:pt modelId="{4A779101-3BB4-4055-B18E-84DD1C27CC87}" type="parTrans" cxnId="{2CED0F70-90FB-491C-8C4F-54293F104A5D}">
      <dgm:prSet/>
      <dgm:spPr/>
      <dgm:t>
        <a:bodyPr/>
        <a:lstStyle/>
        <a:p>
          <a:endParaRPr lang="en-US"/>
        </a:p>
      </dgm:t>
    </dgm:pt>
    <dgm:pt modelId="{6410722A-E278-4330-9FF7-A64EC57A0858}" type="sibTrans" cxnId="{2CED0F70-90FB-491C-8C4F-54293F104A5D}">
      <dgm:prSet/>
      <dgm:spPr/>
      <dgm:t>
        <a:bodyPr/>
        <a:lstStyle/>
        <a:p>
          <a:endParaRPr lang="en-US"/>
        </a:p>
      </dgm:t>
    </dgm:pt>
    <dgm:pt modelId="{F3346316-0236-494F-99C8-E2D48098BB8B}">
      <dgm:prSet/>
      <dgm:spPr>
        <a:noFill/>
        <a:ln>
          <a:noFill/>
        </a:ln>
        <a:effectLst/>
      </dgm:spPr>
      <dgm:t>
        <a:bodyPr/>
        <a:lstStyle/>
        <a:p>
          <a:r>
            <a:rPr lang="en-GB" dirty="0"/>
            <a:t>Identified risks need to be articulated in a specific way to enable effective management strategies to be developed. This should consider how risks are recorded and reported.</a:t>
          </a:r>
          <a:endParaRPr lang="en-US" dirty="0"/>
        </a:p>
      </dgm:t>
    </dgm:pt>
    <dgm:pt modelId="{1081FA2D-8D2F-4FE9-A768-E898939ED96B}" type="parTrans" cxnId="{EB40AA70-EE0D-4999-8837-F9799F28B289}">
      <dgm:prSet/>
      <dgm:spPr/>
      <dgm:t>
        <a:bodyPr/>
        <a:lstStyle/>
        <a:p>
          <a:endParaRPr lang="en-US"/>
        </a:p>
      </dgm:t>
    </dgm:pt>
    <dgm:pt modelId="{C6B314A1-8288-4AF6-85F2-0CEA01B832B9}" type="sibTrans" cxnId="{EB40AA70-EE0D-4999-8837-F9799F28B289}">
      <dgm:prSet/>
      <dgm:spPr/>
      <dgm:t>
        <a:bodyPr/>
        <a:lstStyle/>
        <a:p>
          <a:endParaRPr lang="en-US"/>
        </a:p>
      </dgm:t>
    </dgm:pt>
    <dgm:pt modelId="{D204DDD0-66C4-4F4B-B213-D2B387719D27}" type="pres">
      <dgm:prSet presAssocID="{58568F66-E012-486E-9636-5E3B0846B18B}" presName="root" presStyleCnt="0">
        <dgm:presLayoutVars>
          <dgm:dir/>
          <dgm:resizeHandles val="exact"/>
        </dgm:presLayoutVars>
      </dgm:prSet>
      <dgm:spPr/>
    </dgm:pt>
    <dgm:pt modelId="{7C19C0DB-F572-4083-A456-4AF80EEA08CC}" type="pres">
      <dgm:prSet presAssocID="{C96CBE7E-98D0-4189-88DF-C153091D459F}" presName="compNode" presStyleCnt="0"/>
      <dgm:spPr/>
    </dgm:pt>
    <dgm:pt modelId="{006F3887-DA08-4D17-BE31-9FBAAC356208}" type="pres">
      <dgm:prSet presAssocID="{C96CBE7E-98D0-4189-88DF-C153091D459F}" presName="bgRect" presStyleLbl="bgShp" presStyleIdx="0" presStyleCnt="4"/>
      <dgm:spPr>
        <a:solidFill>
          <a:srgbClr val="01DCA5"/>
        </a:solidFill>
      </dgm:spPr>
    </dgm:pt>
    <dgm:pt modelId="{BCFB2B67-9BE3-420D-BBB2-26612F693743}" type="pres">
      <dgm:prSet presAssocID="{C96CBE7E-98D0-4189-88DF-C153091D459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ED11FF1-122E-484E-AE65-01238CFF444D}" type="pres">
      <dgm:prSet presAssocID="{C96CBE7E-98D0-4189-88DF-C153091D459F}" presName="spaceRect" presStyleCnt="0"/>
      <dgm:spPr/>
    </dgm:pt>
    <dgm:pt modelId="{E5DD1827-B1D6-4C62-B144-68B4BA37CEE6}" type="pres">
      <dgm:prSet presAssocID="{C96CBE7E-98D0-4189-88DF-C153091D459F}" presName="parTx" presStyleLbl="revTx" presStyleIdx="0" presStyleCnt="4">
        <dgm:presLayoutVars>
          <dgm:chMax val="0"/>
          <dgm:chPref val="0"/>
        </dgm:presLayoutVars>
      </dgm:prSet>
      <dgm:spPr/>
    </dgm:pt>
    <dgm:pt modelId="{A2CF7A2F-34A3-46DE-91F7-A99E8ECBA5C4}" type="pres">
      <dgm:prSet presAssocID="{A3EB68FF-ECB6-4ED9-A3CB-2F69AEE4832B}" presName="sibTrans" presStyleCnt="0"/>
      <dgm:spPr/>
    </dgm:pt>
    <dgm:pt modelId="{8B784671-9D51-4EBB-A8F6-6F30EB2A79C0}" type="pres">
      <dgm:prSet presAssocID="{76F1C479-606E-49BD-ADB4-D41105049508}" presName="compNode" presStyleCnt="0"/>
      <dgm:spPr/>
    </dgm:pt>
    <dgm:pt modelId="{36CD9857-92A4-4A1C-B165-1F1E364BBE30}" type="pres">
      <dgm:prSet presAssocID="{76F1C479-606E-49BD-ADB4-D41105049508}" presName="bgRect" presStyleLbl="bgShp" presStyleIdx="1" presStyleCnt="4"/>
      <dgm:spPr>
        <a:solidFill>
          <a:srgbClr val="01DCA5"/>
        </a:solidFill>
      </dgm:spPr>
    </dgm:pt>
    <dgm:pt modelId="{BD38BB56-68E1-4360-B632-51AF58A046AC}" type="pres">
      <dgm:prSet presAssocID="{76F1C479-606E-49BD-ADB4-D4110504950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5E26BE99-CFAD-40C9-8E0F-AC87C7F150B4}" type="pres">
      <dgm:prSet presAssocID="{76F1C479-606E-49BD-ADB4-D41105049508}" presName="spaceRect" presStyleCnt="0"/>
      <dgm:spPr/>
    </dgm:pt>
    <dgm:pt modelId="{B3AE9A03-F4D8-442C-8F25-65C119814EB2}" type="pres">
      <dgm:prSet presAssocID="{76F1C479-606E-49BD-ADB4-D41105049508}" presName="parTx" presStyleLbl="revTx" presStyleIdx="1" presStyleCnt="4">
        <dgm:presLayoutVars>
          <dgm:chMax val="0"/>
          <dgm:chPref val="0"/>
        </dgm:presLayoutVars>
      </dgm:prSet>
      <dgm:spPr/>
    </dgm:pt>
    <dgm:pt modelId="{C1583725-FFC8-492D-A83B-AB5A4B719A5B}" type="pres">
      <dgm:prSet presAssocID="{37BC7C31-E297-4BAB-A11E-DA57ACB1C9B8}" presName="sibTrans" presStyleCnt="0"/>
      <dgm:spPr/>
    </dgm:pt>
    <dgm:pt modelId="{F16C2B5E-A308-4D38-8C8B-62D67A3A818F}" type="pres">
      <dgm:prSet presAssocID="{F2FED012-165C-4D81-92C6-AC8883AD769F}" presName="compNode" presStyleCnt="0"/>
      <dgm:spPr/>
    </dgm:pt>
    <dgm:pt modelId="{164D2013-B094-42DD-A3C1-B6831A0C997E}" type="pres">
      <dgm:prSet presAssocID="{F2FED012-165C-4D81-92C6-AC8883AD769F}" presName="bgRect" presStyleLbl="bgShp" presStyleIdx="2" presStyleCnt="4"/>
      <dgm:spPr>
        <a:solidFill>
          <a:srgbClr val="01DCA5"/>
        </a:solidFill>
      </dgm:spPr>
    </dgm:pt>
    <dgm:pt modelId="{843121A3-84F2-4BCC-A28F-8000215681C1}" type="pres">
      <dgm:prSet presAssocID="{F2FED012-165C-4D81-92C6-AC8883AD76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B089DCCB-5369-4B22-B11B-9EF2989A8612}" type="pres">
      <dgm:prSet presAssocID="{F2FED012-165C-4D81-92C6-AC8883AD769F}" presName="spaceRect" presStyleCnt="0"/>
      <dgm:spPr/>
    </dgm:pt>
    <dgm:pt modelId="{75779259-D34D-45E3-974C-3BA2001A52F8}" type="pres">
      <dgm:prSet presAssocID="{F2FED012-165C-4D81-92C6-AC8883AD769F}" presName="parTx" presStyleLbl="revTx" presStyleIdx="2" presStyleCnt="4">
        <dgm:presLayoutVars>
          <dgm:chMax val="0"/>
          <dgm:chPref val="0"/>
        </dgm:presLayoutVars>
      </dgm:prSet>
      <dgm:spPr/>
    </dgm:pt>
    <dgm:pt modelId="{B888766C-8B9A-4DCB-9613-635AC00627F0}" type="pres">
      <dgm:prSet presAssocID="{6410722A-E278-4330-9FF7-A64EC57A0858}" presName="sibTrans" presStyleCnt="0"/>
      <dgm:spPr/>
    </dgm:pt>
    <dgm:pt modelId="{5FC8CF4E-68EC-4CFA-8CC6-A5482C9ABBBB}" type="pres">
      <dgm:prSet presAssocID="{F3346316-0236-494F-99C8-E2D48098BB8B}" presName="compNode" presStyleCnt="0"/>
      <dgm:spPr/>
    </dgm:pt>
    <dgm:pt modelId="{7A3B15AC-8C16-4861-817B-7F840D6E2543}" type="pres">
      <dgm:prSet presAssocID="{F3346316-0236-494F-99C8-E2D48098BB8B}" presName="bgRect" presStyleLbl="bgShp" presStyleIdx="3" presStyleCnt="4"/>
      <dgm:spPr>
        <a:solidFill>
          <a:srgbClr val="01DCA5"/>
        </a:solidFill>
      </dgm:spPr>
    </dgm:pt>
    <dgm:pt modelId="{327A91FA-E89F-49DC-863B-3A0EF22E17C7}" type="pres">
      <dgm:prSet presAssocID="{F3346316-0236-494F-99C8-E2D48098BB8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56B15E5-8EB6-42F3-B569-4D6267F34EFB}" type="pres">
      <dgm:prSet presAssocID="{F3346316-0236-494F-99C8-E2D48098BB8B}" presName="spaceRect" presStyleCnt="0"/>
      <dgm:spPr/>
    </dgm:pt>
    <dgm:pt modelId="{BD0FB1A4-2D22-4E7F-BDD4-1A7D4FD8EBFA}" type="pres">
      <dgm:prSet presAssocID="{F3346316-0236-494F-99C8-E2D48098BB8B}" presName="parTx" presStyleLbl="revTx" presStyleIdx="3" presStyleCnt="4">
        <dgm:presLayoutVars>
          <dgm:chMax val="0"/>
          <dgm:chPref val="0"/>
        </dgm:presLayoutVars>
      </dgm:prSet>
      <dgm:spPr>
        <a:xfrm>
          <a:off x="794474" y="2823207"/>
          <a:ext cx="7404829" cy="751993"/>
        </a:xfrm>
        <a:prstGeom prst="rect">
          <a:avLst/>
        </a:prstGeom>
      </dgm:spPr>
    </dgm:pt>
  </dgm:ptLst>
  <dgm:cxnLst>
    <dgm:cxn modelId="{EC66C623-0F87-41D8-A9C6-FAB124556BFB}" type="presOf" srcId="{F3346316-0236-494F-99C8-E2D48098BB8B}" destId="{BD0FB1A4-2D22-4E7F-BDD4-1A7D4FD8EBFA}" srcOrd="0" destOrd="0" presId="urn:microsoft.com/office/officeart/2018/2/layout/IconVerticalSolidList"/>
    <dgm:cxn modelId="{2CED0F70-90FB-491C-8C4F-54293F104A5D}" srcId="{58568F66-E012-486E-9636-5E3B0846B18B}" destId="{F2FED012-165C-4D81-92C6-AC8883AD769F}" srcOrd="2" destOrd="0" parTransId="{4A779101-3BB4-4055-B18E-84DD1C27CC87}" sibTransId="{6410722A-E278-4330-9FF7-A64EC57A0858}"/>
    <dgm:cxn modelId="{EB40AA70-EE0D-4999-8837-F9799F28B289}" srcId="{58568F66-E012-486E-9636-5E3B0846B18B}" destId="{F3346316-0236-494F-99C8-E2D48098BB8B}" srcOrd="3" destOrd="0" parTransId="{1081FA2D-8D2F-4FE9-A768-E898939ED96B}" sibTransId="{C6B314A1-8288-4AF6-85F2-0CEA01B832B9}"/>
    <dgm:cxn modelId="{F4192997-568A-4499-A44C-BD11B44793A3}" type="presOf" srcId="{C96CBE7E-98D0-4189-88DF-C153091D459F}" destId="{E5DD1827-B1D6-4C62-B144-68B4BA37CEE6}" srcOrd="0" destOrd="0" presId="urn:microsoft.com/office/officeart/2018/2/layout/IconVerticalSolidList"/>
    <dgm:cxn modelId="{6BAAABBF-1CA7-47BE-B633-9700DBAF2C0B}" type="presOf" srcId="{F2FED012-165C-4D81-92C6-AC8883AD769F}" destId="{75779259-D34D-45E3-974C-3BA2001A52F8}" srcOrd="0" destOrd="0" presId="urn:microsoft.com/office/officeart/2018/2/layout/IconVerticalSolidList"/>
    <dgm:cxn modelId="{E686A5CA-715D-4BC5-B3C3-9138F842C09C}" type="presOf" srcId="{76F1C479-606E-49BD-ADB4-D41105049508}" destId="{B3AE9A03-F4D8-442C-8F25-65C119814EB2}" srcOrd="0" destOrd="0" presId="urn:microsoft.com/office/officeart/2018/2/layout/IconVerticalSolidList"/>
    <dgm:cxn modelId="{CF7E44CF-9450-44AB-989B-D50DC5500912}" type="presOf" srcId="{58568F66-E012-486E-9636-5E3B0846B18B}" destId="{D204DDD0-66C4-4F4B-B213-D2B387719D27}" srcOrd="0" destOrd="0" presId="urn:microsoft.com/office/officeart/2018/2/layout/IconVerticalSolidList"/>
    <dgm:cxn modelId="{A7D99AED-DD56-40EB-BF07-2A4AEF49C83A}" srcId="{58568F66-E012-486E-9636-5E3B0846B18B}" destId="{C96CBE7E-98D0-4189-88DF-C153091D459F}" srcOrd="0" destOrd="0" parTransId="{04EE0DFB-7BD2-47E8-93AB-29E0CD5829A4}" sibTransId="{A3EB68FF-ECB6-4ED9-A3CB-2F69AEE4832B}"/>
    <dgm:cxn modelId="{4751EEFD-8149-46A6-82B4-C7471C23526A}" srcId="{58568F66-E012-486E-9636-5E3B0846B18B}" destId="{76F1C479-606E-49BD-ADB4-D41105049508}" srcOrd="1" destOrd="0" parTransId="{E9065118-F8AE-4747-A601-37C18E2B0EBB}" sibTransId="{37BC7C31-E297-4BAB-A11E-DA57ACB1C9B8}"/>
    <dgm:cxn modelId="{2341939C-7154-45CA-9E7D-C1DD6E2F1663}" type="presParOf" srcId="{D204DDD0-66C4-4F4B-B213-D2B387719D27}" destId="{7C19C0DB-F572-4083-A456-4AF80EEA08CC}" srcOrd="0" destOrd="0" presId="urn:microsoft.com/office/officeart/2018/2/layout/IconVerticalSolidList"/>
    <dgm:cxn modelId="{299D4603-2B21-4102-AF5C-089C4BCAD4E5}" type="presParOf" srcId="{7C19C0DB-F572-4083-A456-4AF80EEA08CC}" destId="{006F3887-DA08-4D17-BE31-9FBAAC356208}" srcOrd="0" destOrd="0" presId="urn:microsoft.com/office/officeart/2018/2/layout/IconVerticalSolidList"/>
    <dgm:cxn modelId="{5ED7E296-D512-47F5-8C27-ECBA21DA4AC6}" type="presParOf" srcId="{7C19C0DB-F572-4083-A456-4AF80EEA08CC}" destId="{BCFB2B67-9BE3-420D-BBB2-26612F693743}" srcOrd="1" destOrd="0" presId="urn:microsoft.com/office/officeart/2018/2/layout/IconVerticalSolidList"/>
    <dgm:cxn modelId="{8583CEA1-DBC2-4CF6-A8F7-4D6ADE5D5A0A}" type="presParOf" srcId="{7C19C0DB-F572-4083-A456-4AF80EEA08CC}" destId="{9ED11FF1-122E-484E-AE65-01238CFF444D}" srcOrd="2" destOrd="0" presId="urn:microsoft.com/office/officeart/2018/2/layout/IconVerticalSolidList"/>
    <dgm:cxn modelId="{1DD788C8-22BA-4180-9F8A-F05D1B81BAF8}" type="presParOf" srcId="{7C19C0DB-F572-4083-A456-4AF80EEA08CC}" destId="{E5DD1827-B1D6-4C62-B144-68B4BA37CEE6}" srcOrd="3" destOrd="0" presId="urn:microsoft.com/office/officeart/2018/2/layout/IconVerticalSolidList"/>
    <dgm:cxn modelId="{EC19E5DE-B949-4A20-9FDD-19669E6B3403}" type="presParOf" srcId="{D204DDD0-66C4-4F4B-B213-D2B387719D27}" destId="{A2CF7A2F-34A3-46DE-91F7-A99E8ECBA5C4}" srcOrd="1" destOrd="0" presId="urn:microsoft.com/office/officeart/2018/2/layout/IconVerticalSolidList"/>
    <dgm:cxn modelId="{85962C55-9EFD-46B2-A0BF-3B36FA425C29}" type="presParOf" srcId="{D204DDD0-66C4-4F4B-B213-D2B387719D27}" destId="{8B784671-9D51-4EBB-A8F6-6F30EB2A79C0}" srcOrd="2" destOrd="0" presId="urn:microsoft.com/office/officeart/2018/2/layout/IconVerticalSolidList"/>
    <dgm:cxn modelId="{F014F0EF-44EF-494C-8BD9-E109D254D349}" type="presParOf" srcId="{8B784671-9D51-4EBB-A8F6-6F30EB2A79C0}" destId="{36CD9857-92A4-4A1C-B165-1F1E364BBE30}" srcOrd="0" destOrd="0" presId="urn:microsoft.com/office/officeart/2018/2/layout/IconVerticalSolidList"/>
    <dgm:cxn modelId="{E0680451-6CB5-44A5-80B0-D815DCE41C52}" type="presParOf" srcId="{8B784671-9D51-4EBB-A8F6-6F30EB2A79C0}" destId="{BD38BB56-68E1-4360-B632-51AF58A046AC}" srcOrd="1" destOrd="0" presId="urn:microsoft.com/office/officeart/2018/2/layout/IconVerticalSolidList"/>
    <dgm:cxn modelId="{41EA56F0-B383-431B-B0F0-107E5662044B}" type="presParOf" srcId="{8B784671-9D51-4EBB-A8F6-6F30EB2A79C0}" destId="{5E26BE99-CFAD-40C9-8E0F-AC87C7F150B4}" srcOrd="2" destOrd="0" presId="urn:microsoft.com/office/officeart/2018/2/layout/IconVerticalSolidList"/>
    <dgm:cxn modelId="{03D8B278-5368-4C5E-A6AA-DD531B09E0EA}" type="presParOf" srcId="{8B784671-9D51-4EBB-A8F6-6F30EB2A79C0}" destId="{B3AE9A03-F4D8-442C-8F25-65C119814EB2}" srcOrd="3" destOrd="0" presId="urn:microsoft.com/office/officeart/2018/2/layout/IconVerticalSolidList"/>
    <dgm:cxn modelId="{D477CE8C-7105-4C07-8685-3905F5D204C3}" type="presParOf" srcId="{D204DDD0-66C4-4F4B-B213-D2B387719D27}" destId="{C1583725-FFC8-492D-A83B-AB5A4B719A5B}" srcOrd="3" destOrd="0" presId="urn:microsoft.com/office/officeart/2018/2/layout/IconVerticalSolidList"/>
    <dgm:cxn modelId="{186627A2-36B5-4034-A377-034BF4704A42}" type="presParOf" srcId="{D204DDD0-66C4-4F4B-B213-D2B387719D27}" destId="{F16C2B5E-A308-4D38-8C8B-62D67A3A818F}" srcOrd="4" destOrd="0" presId="urn:microsoft.com/office/officeart/2018/2/layout/IconVerticalSolidList"/>
    <dgm:cxn modelId="{B60096CC-6966-4795-A978-264BDCF87A0F}" type="presParOf" srcId="{F16C2B5E-A308-4D38-8C8B-62D67A3A818F}" destId="{164D2013-B094-42DD-A3C1-B6831A0C997E}" srcOrd="0" destOrd="0" presId="urn:microsoft.com/office/officeart/2018/2/layout/IconVerticalSolidList"/>
    <dgm:cxn modelId="{1A9F4C8E-7EC2-41CF-AB95-0317E3C48F51}" type="presParOf" srcId="{F16C2B5E-A308-4D38-8C8B-62D67A3A818F}" destId="{843121A3-84F2-4BCC-A28F-8000215681C1}" srcOrd="1" destOrd="0" presId="urn:microsoft.com/office/officeart/2018/2/layout/IconVerticalSolidList"/>
    <dgm:cxn modelId="{450A50A4-477F-420E-AB76-ABA8AAFA2E69}" type="presParOf" srcId="{F16C2B5E-A308-4D38-8C8B-62D67A3A818F}" destId="{B089DCCB-5369-4B22-B11B-9EF2989A8612}" srcOrd="2" destOrd="0" presId="urn:microsoft.com/office/officeart/2018/2/layout/IconVerticalSolidList"/>
    <dgm:cxn modelId="{9E79C7A7-9927-41A3-AE26-A6F5BD9B1553}" type="presParOf" srcId="{F16C2B5E-A308-4D38-8C8B-62D67A3A818F}" destId="{75779259-D34D-45E3-974C-3BA2001A52F8}" srcOrd="3" destOrd="0" presId="urn:microsoft.com/office/officeart/2018/2/layout/IconVerticalSolidList"/>
    <dgm:cxn modelId="{471DAA47-BA1D-47CA-B3C7-7D3182EC1B09}" type="presParOf" srcId="{D204DDD0-66C4-4F4B-B213-D2B387719D27}" destId="{B888766C-8B9A-4DCB-9613-635AC00627F0}" srcOrd="5" destOrd="0" presId="urn:microsoft.com/office/officeart/2018/2/layout/IconVerticalSolidList"/>
    <dgm:cxn modelId="{9CE9D5A1-8E89-4A3F-BB37-520893C1C565}" type="presParOf" srcId="{D204DDD0-66C4-4F4B-B213-D2B387719D27}" destId="{5FC8CF4E-68EC-4CFA-8CC6-A5482C9ABBBB}" srcOrd="6" destOrd="0" presId="urn:microsoft.com/office/officeart/2018/2/layout/IconVerticalSolidList"/>
    <dgm:cxn modelId="{EFE32463-BACC-4187-AC6B-D4477C9219B5}" type="presParOf" srcId="{5FC8CF4E-68EC-4CFA-8CC6-A5482C9ABBBB}" destId="{7A3B15AC-8C16-4861-817B-7F840D6E2543}" srcOrd="0" destOrd="0" presId="urn:microsoft.com/office/officeart/2018/2/layout/IconVerticalSolidList"/>
    <dgm:cxn modelId="{9AFA9722-12A8-44B8-A2E8-949C8E4C907A}" type="presParOf" srcId="{5FC8CF4E-68EC-4CFA-8CC6-A5482C9ABBBB}" destId="{327A91FA-E89F-49DC-863B-3A0EF22E17C7}" srcOrd="1" destOrd="0" presId="urn:microsoft.com/office/officeart/2018/2/layout/IconVerticalSolidList"/>
    <dgm:cxn modelId="{34B36854-325F-4476-9259-5FCB54D8B28F}" type="presParOf" srcId="{5FC8CF4E-68EC-4CFA-8CC6-A5482C9ABBBB}" destId="{756B15E5-8EB6-42F3-B569-4D6267F34EFB}" srcOrd="2" destOrd="0" presId="urn:microsoft.com/office/officeart/2018/2/layout/IconVerticalSolidList"/>
    <dgm:cxn modelId="{3E4869B3-FA1F-49A4-9C38-1D78FB1FE850}" type="presParOf" srcId="{5FC8CF4E-68EC-4CFA-8CC6-A5482C9ABBBB}" destId="{BD0FB1A4-2D22-4E7F-BDD4-1A7D4FD8EB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F3887-DA08-4D17-BE31-9FBAAC356208}">
      <dsp:nvSpPr>
        <dsp:cNvPr id="0" name=""/>
        <dsp:cNvSpPr/>
      </dsp:nvSpPr>
      <dsp:spPr>
        <a:xfrm>
          <a:off x="0" y="1485"/>
          <a:ext cx="8235197" cy="752728"/>
        </a:xfrm>
        <a:prstGeom prst="roundRect">
          <a:avLst>
            <a:gd name="adj" fmla="val 10000"/>
          </a:avLst>
        </a:prstGeom>
        <a:solidFill>
          <a:srgbClr val="01DC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B2B67-9BE3-420D-BBB2-26612F693743}">
      <dsp:nvSpPr>
        <dsp:cNvPr id="0" name=""/>
        <dsp:cNvSpPr/>
      </dsp:nvSpPr>
      <dsp:spPr>
        <a:xfrm>
          <a:off x="227700" y="170849"/>
          <a:ext cx="414000" cy="41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D1827-B1D6-4C62-B144-68B4BA37CEE6}">
      <dsp:nvSpPr>
        <dsp:cNvPr id="0" name=""/>
        <dsp:cNvSpPr/>
      </dsp:nvSpPr>
      <dsp:spPr>
        <a:xfrm>
          <a:off x="869401" y="1485"/>
          <a:ext cx="7365795" cy="7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64" tIns="79664" rIns="79664" bIns="796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A risk </a:t>
          </a:r>
          <a:r>
            <a:rPr lang="en-GB" sz="1400" kern="1200" dirty="0"/>
            <a:t>is an </a:t>
          </a:r>
          <a:r>
            <a:rPr lang="en-GB" sz="1400" b="1" kern="1200" dirty="0"/>
            <a:t>event</a:t>
          </a:r>
          <a:r>
            <a:rPr lang="en-GB" sz="1400" kern="1200" dirty="0"/>
            <a:t> that may occur, and </a:t>
          </a:r>
          <a:r>
            <a:rPr lang="en-GB" sz="1400" b="1" kern="1200" dirty="0"/>
            <a:t>cause harm/have impact</a:t>
          </a:r>
          <a:r>
            <a:rPr lang="en-GB" sz="1400" kern="1200" dirty="0"/>
            <a:t>. A risk can usually be foreseen, and action taken to reduce the harm/impact or likelihood of it happening.</a:t>
          </a:r>
          <a:endParaRPr lang="en-US" sz="1400" kern="1200" dirty="0"/>
        </a:p>
      </dsp:txBody>
      <dsp:txXfrm>
        <a:off x="869401" y="1485"/>
        <a:ext cx="7365795" cy="752728"/>
      </dsp:txXfrm>
    </dsp:sp>
    <dsp:sp modelId="{36CD9857-92A4-4A1C-B165-1F1E364BBE30}">
      <dsp:nvSpPr>
        <dsp:cNvPr id="0" name=""/>
        <dsp:cNvSpPr/>
      </dsp:nvSpPr>
      <dsp:spPr>
        <a:xfrm>
          <a:off x="0" y="942396"/>
          <a:ext cx="8235197" cy="752728"/>
        </a:xfrm>
        <a:prstGeom prst="roundRect">
          <a:avLst>
            <a:gd name="adj" fmla="val 10000"/>
          </a:avLst>
        </a:prstGeom>
        <a:solidFill>
          <a:srgbClr val="01DC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38BB56-68E1-4360-B632-51AF58A046AC}">
      <dsp:nvSpPr>
        <dsp:cNvPr id="0" name=""/>
        <dsp:cNvSpPr/>
      </dsp:nvSpPr>
      <dsp:spPr>
        <a:xfrm>
          <a:off x="227700" y="1111760"/>
          <a:ext cx="414000" cy="41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E9A03-F4D8-442C-8F25-65C119814EB2}">
      <dsp:nvSpPr>
        <dsp:cNvPr id="0" name=""/>
        <dsp:cNvSpPr/>
      </dsp:nvSpPr>
      <dsp:spPr>
        <a:xfrm>
          <a:off x="869401" y="942396"/>
          <a:ext cx="7365795" cy="7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64" tIns="79664" rIns="79664" bIns="796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Anyone at the university could identify a risk that could prevent objectives or strategic aims from being met.</a:t>
          </a:r>
          <a:endParaRPr lang="en-US" sz="1400" kern="1200"/>
        </a:p>
      </dsp:txBody>
      <dsp:txXfrm>
        <a:off x="869401" y="942396"/>
        <a:ext cx="7365795" cy="752728"/>
      </dsp:txXfrm>
    </dsp:sp>
    <dsp:sp modelId="{164D2013-B094-42DD-A3C1-B6831A0C997E}">
      <dsp:nvSpPr>
        <dsp:cNvPr id="0" name=""/>
        <dsp:cNvSpPr/>
      </dsp:nvSpPr>
      <dsp:spPr>
        <a:xfrm>
          <a:off x="0" y="1883307"/>
          <a:ext cx="8235197" cy="752728"/>
        </a:xfrm>
        <a:prstGeom prst="roundRect">
          <a:avLst>
            <a:gd name="adj" fmla="val 10000"/>
          </a:avLst>
        </a:prstGeom>
        <a:solidFill>
          <a:srgbClr val="01DC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121A3-84F2-4BCC-A28F-8000215681C1}">
      <dsp:nvSpPr>
        <dsp:cNvPr id="0" name=""/>
        <dsp:cNvSpPr/>
      </dsp:nvSpPr>
      <dsp:spPr>
        <a:xfrm>
          <a:off x="227700" y="2052671"/>
          <a:ext cx="414000" cy="414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779259-D34D-45E3-974C-3BA2001A52F8}">
      <dsp:nvSpPr>
        <dsp:cNvPr id="0" name=""/>
        <dsp:cNvSpPr/>
      </dsp:nvSpPr>
      <dsp:spPr>
        <a:xfrm>
          <a:off x="869401" y="1883307"/>
          <a:ext cx="7365795" cy="7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64" tIns="79664" rIns="79664" bIns="796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All staff are responsible for managing risk, with day-to-day activity aimed at increasing the potential for meeting objectives and strategic aims.</a:t>
          </a:r>
          <a:endParaRPr lang="en-US" sz="1400" kern="1200"/>
        </a:p>
      </dsp:txBody>
      <dsp:txXfrm>
        <a:off x="869401" y="1883307"/>
        <a:ext cx="7365795" cy="752728"/>
      </dsp:txXfrm>
    </dsp:sp>
    <dsp:sp modelId="{7A3B15AC-8C16-4861-817B-7F840D6E2543}">
      <dsp:nvSpPr>
        <dsp:cNvPr id="0" name=""/>
        <dsp:cNvSpPr/>
      </dsp:nvSpPr>
      <dsp:spPr>
        <a:xfrm>
          <a:off x="0" y="2824218"/>
          <a:ext cx="8235197" cy="752728"/>
        </a:xfrm>
        <a:prstGeom prst="roundRect">
          <a:avLst>
            <a:gd name="adj" fmla="val 10000"/>
          </a:avLst>
        </a:prstGeom>
        <a:solidFill>
          <a:srgbClr val="01DC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91FA-E89F-49DC-863B-3A0EF22E17C7}">
      <dsp:nvSpPr>
        <dsp:cNvPr id="0" name=""/>
        <dsp:cNvSpPr/>
      </dsp:nvSpPr>
      <dsp:spPr>
        <a:xfrm>
          <a:off x="227700" y="2993582"/>
          <a:ext cx="414000" cy="414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B1A4-2D22-4E7F-BDD4-1A7D4FD8EBFA}">
      <dsp:nvSpPr>
        <dsp:cNvPr id="0" name=""/>
        <dsp:cNvSpPr/>
      </dsp:nvSpPr>
      <dsp:spPr>
        <a:xfrm>
          <a:off x="869401" y="2824218"/>
          <a:ext cx="7365795" cy="752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664" tIns="79664" rIns="79664" bIns="7966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Identified risks need to be articulated in a specific way to enable effective management strategies to be developed. This should consider how risks are recorded and reported.</a:t>
          </a:r>
          <a:endParaRPr lang="en-US" sz="1400" kern="1200" dirty="0"/>
        </a:p>
      </dsp:txBody>
      <dsp:txXfrm>
        <a:off x="869401" y="2824218"/>
        <a:ext cx="7365795" cy="75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932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52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C4B8B1-E9D0-3C8E-A507-4A7B253F8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535" y="361"/>
            <a:ext cx="3851465" cy="5143139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ACB8A57-5EFB-A8C3-4852-AD100EC5EF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 dirty="0"/>
              <a:t>Cover Slide title maximum of 2 lines</a:t>
            </a:r>
            <a:endParaRPr lang="en-US" dirty="0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1199BFAD-F4D4-1B01-012B-E92049685C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394" y="324909"/>
            <a:ext cx="4135674" cy="272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4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2D71C4C-306A-A0BD-62AA-747F3FE1639B}"/>
              </a:ext>
            </a:extLst>
          </p:cNvPr>
          <p:cNvSpPr/>
          <p:nvPr userDrawn="1"/>
        </p:nvSpPr>
        <p:spPr>
          <a:xfrm>
            <a:off x="1" y="0"/>
            <a:ext cx="5401549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02B1128-FC30-2A5F-395F-B23F39F01B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8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401549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23A3671-EF21-D70D-2E1F-A66863435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5D80FCF-3CBB-04A7-ECCA-B8C5E132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85DB350-EE56-950E-D578-B313C92F0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6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6C95C69-9981-BDC4-EB37-A36C66206B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8E454C8-6C6C-B313-F7B3-801EA0F04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85C755DB-893F-C64E-8AF2-C831F24E0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D16448E-F6D1-2C20-67AF-E1151C7186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293FCEBB-2B78-CAAE-746C-62AA054C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255504C-6278-D317-3B7B-B0FC81F2265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44AC0E7-BC0A-60E6-DB9B-9E4959B08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600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8776E67-A12F-39E1-5122-480F41F2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BA2B8176-154E-1134-AE38-0573799014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53E632D-627C-2CF2-8F59-9A00EB7D7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97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9B351935-2C81-E56E-4364-8BD26F7C6E1A}"/>
              </a:ext>
            </a:extLst>
          </p:cNvPr>
          <p:cNvSpPr/>
          <p:nvPr userDrawn="1"/>
        </p:nvSpPr>
        <p:spPr>
          <a:xfrm>
            <a:off x="0" y="0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79D9B10-07A0-AAA2-F150-D4E0F68AC5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A1A56CEC-F9B4-6B61-96FA-BE9AFF2B61AE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2689901-C3D4-869C-BD53-27333BB19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83BAD9-BD3D-6E62-299D-153A8F0BA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126C8C0-3094-993C-1E39-30F0864350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41111" y="-5016"/>
            <a:ext cx="2202889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85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0">
            <a:extLst>
              <a:ext uri="{FF2B5EF4-FFF2-40B4-BE49-F238E27FC236}">
                <a16:creationId xmlns:a16="http://schemas.microsoft.com/office/drawing/2014/main" id="{FACA2668-CF7B-F660-71BD-26C8FADA4FDB}"/>
              </a:ext>
            </a:extLst>
          </p:cNvPr>
          <p:cNvSpPr txBox="1"/>
          <p:nvPr userDrawn="1"/>
        </p:nvSpPr>
        <p:spPr>
          <a:xfrm>
            <a:off x="7953599" y="4443894"/>
            <a:ext cx="763925" cy="480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>
              <a:lnSpc>
                <a:spcPts val="1069"/>
              </a:lnSpc>
            </a:pPr>
            <a:r>
              <a:rPr sz="1228" b="0" i="0" spc="-5" dirty="0">
                <a:solidFill>
                  <a:srgbClr val="FFFFFF"/>
                </a:solidFill>
                <a:latin typeface="Outfit" pitchFamily="2" charset="0"/>
                <a:cs typeface="Spectral-Light"/>
              </a:rPr>
              <a:t>University</a:t>
            </a:r>
            <a:endParaRPr sz="1228" b="0" i="0" dirty="0">
              <a:latin typeface="Outfit" pitchFamily="2" charset="0"/>
              <a:cs typeface="Spectral-Light"/>
            </a:endParaRPr>
          </a:p>
          <a:p>
            <a:pPr marL="5776">
              <a:lnSpc>
                <a:spcPts val="1308"/>
              </a:lnSpc>
            </a:pP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"/>
              </a:rPr>
              <a:t>of</a:t>
            </a:r>
            <a:r>
              <a:rPr sz="1228" b="0" i="0" spc="-25" dirty="0" err="1">
                <a:solidFill>
                  <a:srgbClr val="FFFFFF"/>
                </a:solidFill>
                <a:latin typeface="Outfit" pitchFamily="2" charset="0"/>
                <a:cs typeface="Spectral-Light"/>
              </a:rPr>
              <a:t>Galway.ie</a:t>
            </a:r>
            <a:endParaRPr sz="1228" b="0" i="0" dirty="0">
              <a:latin typeface="Outfit" pitchFamily="2" charset="0"/>
              <a:cs typeface="Spectral-Light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42C85CB-741A-2D67-0D87-8A43E2C6D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6" name="Picture 75" descr="Icon&#10;&#10;Description automatically generated">
            <a:extLst>
              <a:ext uri="{FF2B5EF4-FFF2-40B4-BE49-F238E27FC236}">
                <a16:creationId xmlns:a16="http://schemas.microsoft.com/office/drawing/2014/main" id="{739C4E43-7729-C4E5-690B-9C37F35AC7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981" y="181"/>
            <a:ext cx="4965019" cy="5143139"/>
          </a:xfrm>
          <a:prstGeom prst="rect">
            <a:avLst/>
          </a:prstGeom>
        </p:spPr>
      </p:pic>
      <p:pic>
        <p:nvPicPr>
          <p:cNvPr id="79" name="Picture 78" descr="Logo&#10;&#10;Description automatically generated with medium confidence">
            <a:extLst>
              <a:ext uri="{FF2B5EF4-FFF2-40B4-BE49-F238E27FC236}">
                <a16:creationId xmlns:a16="http://schemas.microsoft.com/office/drawing/2014/main" id="{D512AD58-9BCD-C5E1-0485-634CAE1E3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9CE0E88-1024-2217-A732-5EB0B7404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4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A3ED5843-A67C-EFB1-D461-9CCEDF85A6CF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63A50759-F8AB-3FBC-D737-5D8E38A363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630" y="7729"/>
            <a:ext cx="5021370" cy="5143139"/>
          </a:xfrm>
          <a:prstGeom prst="rect">
            <a:avLst/>
          </a:prstGeom>
        </p:spPr>
      </p:pic>
      <p:sp>
        <p:nvSpPr>
          <p:cNvPr id="80" name="Subtitle 2">
            <a:extLst>
              <a:ext uri="{FF2B5EF4-FFF2-40B4-BE49-F238E27FC236}">
                <a16:creationId xmlns:a16="http://schemas.microsoft.com/office/drawing/2014/main" id="{01C673F2-9EDD-B71B-58BF-18B353D09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1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white_opt3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E274902-B01F-6EF6-B71B-60E4A7B6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3F300A6-A419-8C90-233A-37E8AC45F9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841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icon to </a:t>
            </a:r>
            <a:br>
              <a:rPr lang="en-GB" dirty="0"/>
            </a:br>
            <a:r>
              <a:rPr lang="en-GB" dirty="0"/>
              <a:t>add picture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15A1A1E-EB3F-911A-8895-76AAF9699152}"/>
              </a:ext>
            </a:extLst>
          </p:cNvPr>
          <p:cNvSpPr/>
          <p:nvPr userDrawn="1"/>
        </p:nvSpPr>
        <p:spPr>
          <a:xfrm>
            <a:off x="7979920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DBC7975-EE5A-D398-AC86-ACDDCB0EB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10B1BE47-1CA2-4FEA-EA68-808D696D07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E1BD5C4-29E3-E66C-EFEF-43D6572A7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FA78424-EBEF-A3A7-C341-7FC211974A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F87C587-D3E3-3680-1B00-7D0CDE25E2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5" name="Title Placeholder 1">
            <a:extLst>
              <a:ext uri="{FF2B5EF4-FFF2-40B4-BE49-F238E27FC236}">
                <a16:creationId xmlns:a16="http://schemas.microsoft.com/office/drawing/2014/main" id="{2AF8EF05-FC9D-6C4A-94EE-0ED4439CD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34431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2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 </a:t>
            </a:r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E06D043-BE9E-7D4A-4983-128637F3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0C7C12A-42BB-918A-4EDA-059063A00E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593" y="0"/>
            <a:ext cx="2284287" cy="1929656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154375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154375 h 7548447"/>
              <a:gd name="connsiteX0" fmla="*/ 0 w 7703452"/>
              <a:gd name="connsiteY0" fmla="*/ 59439 h 6453511"/>
              <a:gd name="connsiteX1" fmla="*/ 7703452 w 7703452"/>
              <a:gd name="connsiteY1" fmla="*/ 0 h 6453511"/>
              <a:gd name="connsiteX2" fmla="*/ 7703452 w 7703452"/>
              <a:gd name="connsiteY2" fmla="*/ 3651126 h 6453511"/>
              <a:gd name="connsiteX3" fmla="*/ 7504076 w 7703452"/>
              <a:gd name="connsiteY3" fmla="*/ 4348188 h 6453511"/>
              <a:gd name="connsiteX4" fmla="*/ 6952854 w 7703452"/>
              <a:gd name="connsiteY4" fmla="*/ 4854927 h 6453511"/>
              <a:gd name="connsiteX5" fmla="*/ 3851726 w 7703452"/>
              <a:gd name="connsiteY5" fmla="*/ 6453511 h 6453511"/>
              <a:gd name="connsiteX6" fmla="*/ 750597 w 7703452"/>
              <a:gd name="connsiteY6" fmla="*/ 4854927 h 6453511"/>
              <a:gd name="connsiteX7" fmla="*/ 199376 w 7703452"/>
              <a:gd name="connsiteY7" fmla="*/ 4348093 h 6453511"/>
              <a:gd name="connsiteX8" fmla="*/ 0 w 7703452"/>
              <a:gd name="connsiteY8" fmla="*/ 3651032 h 6453511"/>
              <a:gd name="connsiteX9" fmla="*/ 0 w 7703452"/>
              <a:gd name="connsiteY9" fmla="*/ 59439 h 6453511"/>
              <a:gd name="connsiteX0" fmla="*/ 0 w 7703452"/>
              <a:gd name="connsiteY0" fmla="*/ 0 h 6458480"/>
              <a:gd name="connsiteX1" fmla="*/ 7703452 w 7703452"/>
              <a:gd name="connsiteY1" fmla="*/ 4969 h 6458480"/>
              <a:gd name="connsiteX2" fmla="*/ 7703452 w 7703452"/>
              <a:gd name="connsiteY2" fmla="*/ 3656095 h 6458480"/>
              <a:gd name="connsiteX3" fmla="*/ 7504076 w 7703452"/>
              <a:gd name="connsiteY3" fmla="*/ 4353157 h 6458480"/>
              <a:gd name="connsiteX4" fmla="*/ 6952854 w 7703452"/>
              <a:gd name="connsiteY4" fmla="*/ 4859896 h 6458480"/>
              <a:gd name="connsiteX5" fmla="*/ 3851726 w 7703452"/>
              <a:gd name="connsiteY5" fmla="*/ 6458480 h 6458480"/>
              <a:gd name="connsiteX6" fmla="*/ 750597 w 7703452"/>
              <a:gd name="connsiteY6" fmla="*/ 4859896 h 6458480"/>
              <a:gd name="connsiteX7" fmla="*/ 199376 w 7703452"/>
              <a:gd name="connsiteY7" fmla="*/ 4353062 h 6458480"/>
              <a:gd name="connsiteX8" fmla="*/ 0 w 7703452"/>
              <a:gd name="connsiteY8" fmla="*/ 3656001 h 6458480"/>
              <a:gd name="connsiteX9" fmla="*/ 0 w 7703452"/>
              <a:gd name="connsiteY9" fmla="*/ 0 h 6458480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50597 w 7703452"/>
              <a:gd name="connsiteY6" fmla="*/ 4859896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199376 w 7703452"/>
              <a:gd name="connsiteY7" fmla="*/ 4353062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0 w 7703452"/>
              <a:gd name="connsiteY8" fmla="*/ 3656001 h 6401819"/>
              <a:gd name="connsiteX9" fmla="*/ 0 w 7703452"/>
              <a:gd name="connsiteY9" fmla="*/ 0 h 6401819"/>
              <a:gd name="connsiteX0" fmla="*/ 0 w 7703452"/>
              <a:gd name="connsiteY0" fmla="*/ 0 h 6401819"/>
              <a:gd name="connsiteX1" fmla="*/ 7703452 w 7703452"/>
              <a:gd name="connsiteY1" fmla="*/ 4969 h 6401819"/>
              <a:gd name="connsiteX2" fmla="*/ 7703452 w 7703452"/>
              <a:gd name="connsiteY2" fmla="*/ 3656095 h 6401819"/>
              <a:gd name="connsiteX3" fmla="*/ 7504076 w 7703452"/>
              <a:gd name="connsiteY3" fmla="*/ 4353157 h 6401819"/>
              <a:gd name="connsiteX4" fmla="*/ 6952854 w 7703452"/>
              <a:gd name="connsiteY4" fmla="*/ 4859896 h 6401819"/>
              <a:gd name="connsiteX5" fmla="*/ 3873317 w 7703452"/>
              <a:gd name="connsiteY5" fmla="*/ 6401819 h 6401819"/>
              <a:gd name="connsiteX6" fmla="*/ 786583 w 7703452"/>
              <a:gd name="connsiteY6" fmla="*/ 4838648 h 6401819"/>
              <a:gd name="connsiteX7" fmla="*/ 235363 w 7703452"/>
              <a:gd name="connsiteY7" fmla="*/ 4303483 h 6401819"/>
              <a:gd name="connsiteX8" fmla="*/ 57578 w 7703452"/>
              <a:gd name="connsiteY8" fmla="*/ 3648919 h 6401819"/>
              <a:gd name="connsiteX9" fmla="*/ 0 w 7703452"/>
              <a:gd name="connsiteY9" fmla="*/ 0 h 6401819"/>
              <a:gd name="connsiteX0" fmla="*/ 0 w 7653071"/>
              <a:gd name="connsiteY0" fmla="*/ 37526 h 6396850"/>
              <a:gd name="connsiteX1" fmla="*/ 7653071 w 7653071"/>
              <a:gd name="connsiteY1" fmla="*/ 0 h 6396850"/>
              <a:gd name="connsiteX2" fmla="*/ 7653071 w 7653071"/>
              <a:gd name="connsiteY2" fmla="*/ 3651126 h 6396850"/>
              <a:gd name="connsiteX3" fmla="*/ 7453695 w 7653071"/>
              <a:gd name="connsiteY3" fmla="*/ 4348188 h 6396850"/>
              <a:gd name="connsiteX4" fmla="*/ 6902473 w 7653071"/>
              <a:gd name="connsiteY4" fmla="*/ 4854927 h 6396850"/>
              <a:gd name="connsiteX5" fmla="*/ 3822936 w 7653071"/>
              <a:gd name="connsiteY5" fmla="*/ 6396850 h 6396850"/>
              <a:gd name="connsiteX6" fmla="*/ 736202 w 7653071"/>
              <a:gd name="connsiteY6" fmla="*/ 4833679 h 6396850"/>
              <a:gd name="connsiteX7" fmla="*/ 184982 w 7653071"/>
              <a:gd name="connsiteY7" fmla="*/ 4298514 h 6396850"/>
              <a:gd name="connsiteX8" fmla="*/ 7197 w 7653071"/>
              <a:gd name="connsiteY8" fmla="*/ 3643950 h 6396850"/>
              <a:gd name="connsiteX9" fmla="*/ 0 w 7653071"/>
              <a:gd name="connsiteY9" fmla="*/ 37526 h 6396850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653071 w 7667464"/>
              <a:gd name="connsiteY2" fmla="*/ 3615713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7464"/>
              <a:gd name="connsiteY0" fmla="*/ 2113 h 6361437"/>
              <a:gd name="connsiteX1" fmla="*/ 7667464 w 7667464"/>
              <a:gd name="connsiteY1" fmla="*/ 0 h 6361437"/>
              <a:gd name="connsiteX2" fmla="*/ 7264420 w 7667464"/>
              <a:gd name="connsiteY2" fmla="*/ 3629879 h 6361437"/>
              <a:gd name="connsiteX3" fmla="*/ 7453695 w 7667464"/>
              <a:gd name="connsiteY3" fmla="*/ 4312775 h 6361437"/>
              <a:gd name="connsiteX4" fmla="*/ 6902473 w 7667464"/>
              <a:gd name="connsiteY4" fmla="*/ 4819514 h 6361437"/>
              <a:gd name="connsiteX5" fmla="*/ 3822936 w 7667464"/>
              <a:gd name="connsiteY5" fmla="*/ 6361437 h 6361437"/>
              <a:gd name="connsiteX6" fmla="*/ 736202 w 7667464"/>
              <a:gd name="connsiteY6" fmla="*/ 4798266 h 6361437"/>
              <a:gd name="connsiteX7" fmla="*/ 184982 w 7667464"/>
              <a:gd name="connsiteY7" fmla="*/ 4263101 h 6361437"/>
              <a:gd name="connsiteX8" fmla="*/ 7197 w 7667464"/>
              <a:gd name="connsiteY8" fmla="*/ 3608537 h 6361437"/>
              <a:gd name="connsiteX9" fmla="*/ 0 w 7667464"/>
              <a:gd name="connsiteY9" fmla="*/ 2113 h 6361437"/>
              <a:gd name="connsiteX0" fmla="*/ 0 w 7668849"/>
              <a:gd name="connsiteY0" fmla="*/ 2113 h 6361437"/>
              <a:gd name="connsiteX1" fmla="*/ 7667464 w 7668849"/>
              <a:gd name="connsiteY1" fmla="*/ 0 h 6361437"/>
              <a:gd name="connsiteX2" fmla="*/ 7667464 w 7668849"/>
              <a:gd name="connsiteY2" fmla="*/ 3629879 h 6361437"/>
              <a:gd name="connsiteX3" fmla="*/ 7453695 w 7668849"/>
              <a:gd name="connsiteY3" fmla="*/ 4312775 h 6361437"/>
              <a:gd name="connsiteX4" fmla="*/ 6902473 w 7668849"/>
              <a:gd name="connsiteY4" fmla="*/ 4819514 h 6361437"/>
              <a:gd name="connsiteX5" fmla="*/ 3822936 w 7668849"/>
              <a:gd name="connsiteY5" fmla="*/ 6361437 h 6361437"/>
              <a:gd name="connsiteX6" fmla="*/ 736202 w 7668849"/>
              <a:gd name="connsiteY6" fmla="*/ 4798266 h 6361437"/>
              <a:gd name="connsiteX7" fmla="*/ 184982 w 7668849"/>
              <a:gd name="connsiteY7" fmla="*/ 4263101 h 6361437"/>
              <a:gd name="connsiteX8" fmla="*/ 7197 w 7668849"/>
              <a:gd name="connsiteY8" fmla="*/ 3608537 h 6361437"/>
              <a:gd name="connsiteX9" fmla="*/ 0 w 7668849"/>
              <a:gd name="connsiteY9" fmla="*/ 2113 h 6361437"/>
              <a:gd name="connsiteX0" fmla="*/ 0 w 7668849"/>
              <a:gd name="connsiteY0" fmla="*/ 2113 h 6453511"/>
              <a:gd name="connsiteX1" fmla="*/ 7667464 w 7668849"/>
              <a:gd name="connsiteY1" fmla="*/ 0 h 6453511"/>
              <a:gd name="connsiteX2" fmla="*/ 7667464 w 7668849"/>
              <a:gd name="connsiteY2" fmla="*/ 3629879 h 6453511"/>
              <a:gd name="connsiteX3" fmla="*/ 7453695 w 7668849"/>
              <a:gd name="connsiteY3" fmla="*/ 4312775 h 6453511"/>
              <a:gd name="connsiteX4" fmla="*/ 6902473 w 7668849"/>
              <a:gd name="connsiteY4" fmla="*/ 4819514 h 6453511"/>
              <a:gd name="connsiteX5" fmla="*/ 3815740 w 7668849"/>
              <a:gd name="connsiteY5" fmla="*/ 6453511 h 6453511"/>
              <a:gd name="connsiteX6" fmla="*/ 736202 w 7668849"/>
              <a:gd name="connsiteY6" fmla="*/ 4798266 h 6453511"/>
              <a:gd name="connsiteX7" fmla="*/ 184982 w 7668849"/>
              <a:gd name="connsiteY7" fmla="*/ 4263101 h 6453511"/>
              <a:gd name="connsiteX8" fmla="*/ 7197 w 7668849"/>
              <a:gd name="connsiteY8" fmla="*/ 3608537 h 6453511"/>
              <a:gd name="connsiteX9" fmla="*/ 0 w 7668849"/>
              <a:gd name="connsiteY9" fmla="*/ 2113 h 6453511"/>
              <a:gd name="connsiteX0" fmla="*/ 0 w 7668849"/>
              <a:gd name="connsiteY0" fmla="*/ 2113 h 6375602"/>
              <a:gd name="connsiteX1" fmla="*/ 7667464 w 7668849"/>
              <a:gd name="connsiteY1" fmla="*/ 0 h 6375602"/>
              <a:gd name="connsiteX2" fmla="*/ 7667464 w 7668849"/>
              <a:gd name="connsiteY2" fmla="*/ 3629879 h 6375602"/>
              <a:gd name="connsiteX3" fmla="*/ 7453695 w 7668849"/>
              <a:gd name="connsiteY3" fmla="*/ 4312775 h 6375602"/>
              <a:gd name="connsiteX4" fmla="*/ 6902473 w 7668849"/>
              <a:gd name="connsiteY4" fmla="*/ 4819514 h 6375602"/>
              <a:gd name="connsiteX5" fmla="*/ 3837331 w 7668849"/>
              <a:gd name="connsiteY5" fmla="*/ 6375602 h 6375602"/>
              <a:gd name="connsiteX6" fmla="*/ 736202 w 7668849"/>
              <a:gd name="connsiteY6" fmla="*/ 4798266 h 6375602"/>
              <a:gd name="connsiteX7" fmla="*/ 184982 w 7668849"/>
              <a:gd name="connsiteY7" fmla="*/ 4263101 h 6375602"/>
              <a:gd name="connsiteX8" fmla="*/ 7197 w 7668849"/>
              <a:gd name="connsiteY8" fmla="*/ 3608537 h 6375602"/>
              <a:gd name="connsiteX9" fmla="*/ 0 w 7668849"/>
              <a:gd name="connsiteY9" fmla="*/ 2113 h 6375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8849" h="6375602">
                <a:moveTo>
                  <a:pt x="0" y="2113"/>
                </a:moveTo>
                <a:lnTo>
                  <a:pt x="7667464" y="0"/>
                </a:lnTo>
                <a:cubicBezTo>
                  <a:pt x="7662666" y="1205238"/>
                  <a:pt x="7672262" y="2424641"/>
                  <a:pt x="7667464" y="3629879"/>
                </a:cubicBezTo>
                <a:cubicBezTo>
                  <a:pt x="7667464" y="3875042"/>
                  <a:pt x="7581193" y="4114503"/>
                  <a:pt x="7453695" y="4312775"/>
                </a:cubicBezTo>
                <a:cubicBezTo>
                  <a:pt x="7326197" y="4511047"/>
                  <a:pt x="7130846" y="4701866"/>
                  <a:pt x="6902473" y="4819514"/>
                </a:cubicBezTo>
                <a:lnTo>
                  <a:pt x="3837331" y="6375602"/>
                </a:lnTo>
                <a:lnTo>
                  <a:pt x="736202" y="4798266"/>
                </a:lnTo>
                <a:cubicBezTo>
                  <a:pt x="507830" y="4680523"/>
                  <a:pt x="317267" y="4476954"/>
                  <a:pt x="184982" y="4263101"/>
                </a:cubicBezTo>
                <a:cubicBezTo>
                  <a:pt x="54497" y="4052190"/>
                  <a:pt x="7197" y="3853699"/>
                  <a:pt x="7197" y="3608537"/>
                </a:cubicBezTo>
                <a:lnTo>
                  <a:pt x="0" y="2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</a:t>
            </a:r>
            <a:br>
              <a:rPr lang="en-GB"/>
            </a:br>
            <a:r>
              <a:rPr lang="en-GB"/>
              <a:t>add picture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63A5A37-2DD3-8DB2-B5F5-DED340B7FDED}"/>
              </a:ext>
            </a:extLst>
          </p:cNvPr>
          <p:cNvSpPr/>
          <p:nvPr userDrawn="1"/>
        </p:nvSpPr>
        <p:spPr>
          <a:xfrm>
            <a:off x="7972223" y="0"/>
            <a:ext cx="196510" cy="1687159"/>
          </a:xfrm>
          <a:custGeom>
            <a:avLst/>
            <a:gdLst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926483 h 3926483"/>
              <a:gd name="connsiteX4" fmla="*/ 0 w 432048"/>
              <a:gd name="connsiteY4" fmla="*/ 0 h 3926483"/>
              <a:gd name="connsiteX0" fmla="*/ 0 w 432048"/>
              <a:gd name="connsiteY0" fmla="*/ 0 h 3926483"/>
              <a:gd name="connsiteX1" fmla="*/ 432048 w 432048"/>
              <a:gd name="connsiteY1" fmla="*/ 0 h 3926483"/>
              <a:gd name="connsiteX2" fmla="*/ 432048 w 432048"/>
              <a:gd name="connsiteY2" fmla="*/ 3926483 h 3926483"/>
              <a:gd name="connsiteX3" fmla="*/ 0 w 432048"/>
              <a:gd name="connsiteY3" fmla="*/ 3709667 h 3926483"/>
              <a:gd name="connsiteX4" fmla="*/ 0 w 432048"/>
              <a:gd name="connsiteY4" fmla="*/ 0 h 3926483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477234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8073 w 432048"/>
              <a:gd name="connsiteY2" fmla="*/ 3333543 h 3709667"/>
              <a:gd name="connsiteX3" fmla="*/ 0 w 432048"/>
              <a:gd name="connsiteY3" fmla="*/ 3709667 h 3709667"/>
              <a:gd name="connsiteX4" fmla="*/ 0 w 432048"/>
              <a:gd name="connsiteY4" fmla="*/ 0 h 3709667"/>
              <a:gd name="connsiteX0" fmla="*/ 0 w 432048"/>
              <a:gd name="connsiteY0" fmla="*/ 0 h 3709667"/>
              <a:gd name="connsiteX1" fmla="*/ 432048 w 432048"/>
              <a:gd name="connsiteY1" fmla="*/ 0 h 3709667"/>
              <a:gd name="connsiteX2" fmla="*/ 424807 w 432048"/>
              <a:gd name="connsiteY2" fmla="*/ 3490298 h 3709667"/>
              <a:gd name="connsiteX3" fmla="*/ 0 w 432048"/>
              <a:gd name="connsiteY3" fmla="*/ 3709667 h 3709667"/>
              <a:gd name="connsiteX4" fmla="*/ 0 w 432048"/>
              <a:gd name="connsiteY4" fmla="*/ 0 h 370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48" h="3709667">
                <a:moveTo>
                  <a:pt x="0" y="0"/>
                </a:moveTo>
                <a:lnTo>
                  <a:pt x="432048" y="0"/>
                </a:lnTo>
                <a:cubicBezTo>
                  <a:pt x="429634" y="1163433"/>
                  <a:pt x="427221" y="2326865"/>
                  <a:pt x="424807" y="3490298"/>
                </a:cubicBezTo>
                <a:lnTo>
                  <a:pt x="0" y="3709667"/>
                </a:lnTo>
                <a:lnTo>
                  <a:pt x="0" y="0"/>
                </a:lnTo>
                <a:close/>
              </a:path>
            </a:pathLst>
          </a:custGeom>
          <a:solidFill>
            <a:srgbClr val="01D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">
            <a:extLst>
              <a:ext uri="{FF2B5EF4-FFF2-40B4-BE49-F238E27FC236}">
                <a16:creationId xmlns:a16="http://schemas.microsoft.com/office/drawing/2014/main" id="{F6B89E7D-C894-6508-DE68-941030866F77}"/>
              </a:ext>
            </a:extLst>
          </p:cNvPr>
          <p:cNvSpPr/>
          <p:nvPr userDrawn="1"/>
        </p:nvSpPr>
        <p:spPr>
          <a:xfrm>
            <a:off x="0" y="289"/>
            <a:ext cx="6788112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Picture 37" descr="Shape&#10;&#10;Description automatically generated">
            <a:extLst>
              <a:ext uri="{FF2B5EF4-FFF2-40B4-BE49-F238E27FC236}">
                <a16:creationId xmlns:a16="http://schemas.microsoft.com/office/drawing/2014/main" id="{2B4A76F5-4DD6-B3B4-A522-ECD143D38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42" y="1285928"/>
            <a:ext cx="3014998" cy="3715406"/>
          </a:xfrm>
          <a:prstGeom prst="rect">
            <a:avLst/>
          </a:prstGeom>
        </p:spPr>
      </p:pic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7BEA09C-5FA4-283D-831E-8B4496151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6841" y="1253515"/>
            <a:ext cx="3477146" cy="2122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spcBef>
                <a:spcPts val="546"/>
              </a:spcBef>
              <a:spcAft>
                <a:spcPts val="546"/>
              </a:spcAft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Divider Slide</a:t>
            </a:r>
            <a:br>
              <a:rPr lang="en-GB"/>
            </a:br>
            <a:r>
              <a:rPr lang="en-GB"/>
              <a:t>Max 4 lines </a:t>
            </a:r>
            <a:br>
              <a:rPr lang="en-GB"/>
            </a:br>
            <a:r>
              <a:rPr lang="en-GB"/>
              <a:t>for copy to be placed here</a:t>
            </a:r>
            <a:endParaRPr lang="en-US"/>
          </a:p>
        </p:txBody>
      </p:sp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874A05C-1D8D-38FA-3879-352AA30633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0" name="object 3">
            <a:extLst>
              <a:ext uri="{FF2B5EF4-FFF2-40B4-BE49-F238E27FC236}">
                <a16:creationId xmlns:a16="http://schemas.microsoft.com/office/drawing/2014/main" id="{EE53FCE0-553F-884D-67FD-F3AAC22407C2}"/>
              </a:ext>
            </a:extLst>
          </p:cNvPr>
          <p:cNvSpPr/>
          <p:nvPr userDrawn="1"/>
        </p:nvSpPr>
        <p:spPr>
          <a:xfrm>
            <a:off x="6788112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79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-6652" y="-7439"/>
            <a:ext cx="9150652" cy="5158307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9" y="324909"/>
            <a:ext cx="4135673" cy="272189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9784" y="7729"/>
            <a:ext cx="388421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3097148"/>
            <a:ext cx="4706868" cy="9978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 title maximum of 2 lines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53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and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BBA1B77-52BC-3189-9D44-3FD2E311CDCD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EB4C5A-0D4C-317E-DBE5-B8B3C1466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04C23F71-F8FF-7C2B-0FE1-E228C8B3C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324C769-1998-A06D-6E9C-55F0D1FA7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0"/>
            <a:ext cx="8235197" cy="3578432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12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4F0210F-80A0-2D5F-4AB8-083028922618}"/>
              </a:ext>
            </a:extLst>
          </p:cNvPr>
          <p:cNvSpPr/>
          <p:nvPr userDrawn="1"/>
        </p:nvSpPr>
        <p:spPr>
          <a:xfrm>
            <a:off x="0" y="289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>
              <a:solidFill>
                <a:srgbClr val="01DCA5"/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DCD7316-C2FF-2F20-D5A3-44FD203DE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226717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Titles</a:t>
            </a:r>
            <a:endParaRPr lang="en-US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6A1D255E-E94D-A404-E22D-1870FE2B8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108" y="101243"/>
            <a:ext cx="1642925" cy="1081292"/>
          </a:xfrm>
          <a:prstGeom prst="rect">
            <a:avLst/>
          </a:prstGeom>
        </p:spPr>
      </p:pic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125DBA8C-F4DB-0D36-D51C-275FFF5B12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4548" y="1425525"/>
            <a:ext cx="3589452" cy="371928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1380E4B3-05CE-C39D-C7D6-CAB444C30F52}"/>
              </a:ext>
            </a:extLst>
          </p:cNvPr>
          <p:cNvSpPr/>
          <p:nvPr userDrawn="1"/>
        </p:nvSpPr>
        <p:spPr>
          <a:xfrm>
            <a:off x="5430645" y="1425525"/>
            <a:ext cx="123903" cy="3717686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6431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66FC306-B4B3-F80E-CAC0-B419EBDE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0D9F827A-E976-6ABC-1466-86F285CB7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1A5B-745A-E6EC-8F3D-4FD608B1B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1187521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1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13F97722-3FB0-2EA8-A78E-F69F471EA82E}"/>
              </a:ext>
            </a:extLst>
          </p:cNvPr>
          <p:cNvSpPr/>
          <p:nvPr userDrawn="1"/>
        </p:nvSpPr>
        <p:spPr>
          <a:xfrm>
            <a:off x="902017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088586-E7D9-0274-F6DA-711446356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7" y="2141468"/>
            <a:ext cx="8235197" cy="2546046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ECECC3-1AE5-10C3-4C6E-74D1D5D11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1299192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12" name="Picture 11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B7872-7768-8994-9EFC-A12171D04E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15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BD68109-0D5F-A423-C4F3-DEA6B5C0B444}"/>
              </a:ext>
            </a:extLst>
          </p:cNvPr>
          <p:cNvSpPr/>
          <p:nvPr userDrawn="1"/>
        </p:nvSpPr>
        <p:spPr>
          <a:xfrm>
            <a:off x="0" y="5019323"/>
            <a:ext cx="9144000" cy="123895"/>
          </a:xfrm>
          <a:custGeom>
            <a:avLst/>
            <a:gdLst/>
            <a:ahLst/>
            <a:cxnLst/>
            <a:rect l="l" t="t" r="r" b="b"/>
            <a:pathLst>
              <a:path w="20104100" h="272415">
                <a:moveTo>
                  <a:pt x="20104099" y="0"/>
                </a:moveTo>
                <a:lnTo>
                  <a:pt x="0" y="0"/>
                </a:lnTo>
                <a:lnTo>
                  <a:pt x="0" y="272243"/>
                </a:lnTo>
                <a:lnTo>
                  <a:pt x="20104099" y="272243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8AD0-AE77-3039-7CEA-D90642EF6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76" y="1274651"/>
            <a:ext cx="8235197" cy="2683331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D2DA59C-4523-11FE-0AFC-93AD51833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20" y="470470"/>
            <a:ext cx="6919882" cy="461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only slide title maximum of 1 line</a:t>
            </a:r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9C1154D-36D6-A953-38F2-59B9E13E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87" y="397089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0">
            <a:extLst>
              <a:ext uri="{FF2B5EF4-FFF2-40B4-BE49-F238E27FC236}">
                <a16:creationId xmlns:a16="http://schemas.microsoft.com/office/drawing/2014/main" id="{1195EDD9-5DCF-E587-8C4A-A05B7E78D324}"/>
              </a:ext>
            </a:extLst>
          </p:cNvPr>
          <p:cNvSpPr/>
          <p:nvPr/>
        </p:nvSpPr>
        <p:spPr>
          <a:xfrm>
            <a:off x="5226215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43" y="0"/>
                </a:moveTo>
                <a:lnTo>
                  <a:pt x="0" y="0"/>
                </a:lnTo>
                <a:lnTo>
                  <a:pt x="0" y="11308556"/>
                </a:lnTo>
                <a:lnTo>
                  <a:pt x="272243" y="11308556"/>
                </a:lnTo>
                <a:lnTo>
                  <a:pt x="272243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3827B12-AFEC-0AC9-04EF-BDF6A071CF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47884" y="1306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3792079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4101DF-1D0F-8FAF-5FA2-93517F55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80" y="170517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E34B44A-7A8E-F500-20CE-D4E64B0EF1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79" y="421413"/>
            <a:ext cx="4236359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72" name="Picture 71" descr="Logo&#10;&#10;Description automatically generated with medium confidence">
            <a:extLst>
              <a:ext uri="{FF2B5EF4-FFF2-40B4-BE49-F238E27FC236}">
                <a16:creationId xmlns:a16="http://schemas.microsoft.com/office/drawing/2014/main" id="{A7E1376B-7710-0DD8-EA1F-07505FDD14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4879" y="3970892"/>
            <a:ext cx="1642925" cy="1081292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6F29F3-5F63-ECBC-D7F4-B404692075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3796116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08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F4E101A4-56D7-2B69-7070-2CA34A9EEF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49"/>
            <a:ext cx="9144000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2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>
            <a:extLst>
              <a:ext uri="{FF2B5EF4-FFF2-40B4-BE49-F238E27FC236}">
                <a16:creationId xmlns:a16="http://schemas.microsoft.com/office/drawing/2014/main" id="{2418B32C-4041-FB93-A954-CA60B3ACC7DE}"/>
              </a:ext>
            </a:extLst>
          </p:cNvPr>
          <p:cNvSpPr/>
          <p:nvPr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C6CDE099-1FB8-58A8-FC61-4700ECB4DA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79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EC66147D-9FC7-612D-FFE0-F5B777FAF5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1408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BA07D73-342E-F574-3FF1-6110E6D91C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84341" y="1231974"/>
            <a:ext cx="2186519" cy="200240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y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18CBD-6FF2-33EA-7CEC-90D3B43D5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CC92E8A1-37D3-2FC9-50B2-B21242849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1261" y="181"/>
            <a:ext cx="4342739" cy="51431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4441B3FD-1279-E5F0-E2EF-2F8139226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86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6981FABC-D64E-DD4E-DD40-88B87CDE4C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62113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267225A8-DF92-6DC4-B9E0-536C7B8E9C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5046" y="1333874"/>
            <a:ext cx="2774183" cy="37071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59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5F00D402-5185-E8FF-0923-E28236B850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963E5D43-6872-AA68-89A8-5460AE836BC0}"/>
              </a:ext>
            </a:extLst>
          </p:cNvPr>
          <p:cNvSpPr/>
          <p:nvPr userDrawn="1"/>
        </p:nvSpPr>
        <p:spPr>
          <a:xfrm>
            <a:off x="9020097" y="0"/>
            <a:ext cx="123903" cy="5143211"/>
          </a:xfrm>
          <a:custGeom>
            <a:avLst/>
            <a:gdLst/>
            <a:ahLst/>
            <a:cxnLst/>
            <a:rect l="l" t="t" r="r" b="b"/>
            <a:pathLst>
              <a:path w="272415" h="11308715">
                <a:moveTo>
                  <a:pt x="272232" y="0"/>
                </a:moveTo>
                <a:lnTo>
                  <a:pt x="0" y="0"/>
                </a:lnTo>
                <a:lnTo>
                  <a:pt x="0" y="11308556"/>
                </a:lnTo>
                <a:lnTo>
                  <a:pt x="272232" y="11308556"/>
                </a:lnTo>
                <a:lnTo>
                  <a:pt x="272232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8CD300-AFD2-A445-594E-242C47286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main images</a:t>
            </a:r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6C29E3D-6339-BE55-5799-0028BAFC3D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9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557DA65-DD09-B94E-7CC0-8C994100CD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11469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B0D28BD-15AE-5855-9139-0860ED5080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74402" y="2899243"/>
            <a:ext cx="2774183" cy="2141795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Slide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586CE1-277A-D00B-7415-EC9E5EB24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562365"/>
            <a:ext cx="4389830" cy="2125149"/>
          </a:xfrm>
          <a:prstGeom prst="rect">
            <a:avLst/>
          </a:prstGeom>
        </p:spPr>
        <p:txBody>
          <a:bodyPr/>
          <a:lstStyle>
            <a:lvl1pPr>
              <a:defRPr sz="1455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1pPr>
            <a:lvl2pPr>
              <a:defRPr sz="1273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2pPr>
            <a:lvl3pPr>
              <a:defRPr sz="1092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3pPr>
            <a:lvl4pPr>
              <a:defRPr sz="910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4pPr>
            <a:lvl5pPr>
              <a:defRPr sz="819" b="0" i="0">
                <a:solidFill>
                  <a:srgbClr val="003C3B"/>
                </a:solidFill>
                <a:latin typeface="Outfit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16B0A64-95EE-C813-949F-4460013DB9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1301344"/>
            <a:ext cx="4043248" cy="9238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Text &amp; image slide title maximum of 2 lines</a:t>
            </a:r>
            <a:endParaRPr lang="en-US"/>
          </a:p>
        </p:txBody>
      </p:sp>
      <p:pic>
        <p:nvPicPr>
          <p:cNvPr id="17" name="Picture 16" descr="Logo&#10;&#10;Description automatically generated with medium confidence">
            <a:extLst>
              <a:ext uri="{FF2B5EF4-FFF2-40B4-BE49-F238E27FC236}">
                <a16:creationId xmlns:a16="http://schemas.microsoft.com/office/drawing/2014/main" id="{05790506-9F65-EE13-ED28-F46439388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581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71280F10-9A00-38FC-CBBE-9B2D4CB648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7" cy="1879801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F23457A-38BB-DF64-F930-13DF3E904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42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54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op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9B93A67E-ECCB-03E2-4382-40646E11FB5E}"/>
              </a:ext>
            </a:extLst>
          </p:cNvPr>
          <p:cNvSpPr/>
          <p:nvPr userDrawn="1"/>
        </p:nvSpPr>
        <p:spPr>
          <a:xfrm>
            <a:off x="0" y="0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19832320" h="11308715">
                <a:moveTo>
                  <a:pt x="19831856" y="0"/>
                </a:moveTo>
                <a:lnTo>
                  <a:pt x="0" y="0"/>
                </a:lnTo>
                <a:lnTo>
                  <a:pt x="0" y="11308556"/>
                </a:lnTo>
                <a:lnTo>
                  <a:pt x="19831856" y="11308556"/>
                </a:lnTo>
                <a:lnTo>
                  <a:pt x="19831856" y="0"/>
                </a:lnTo>
                <a:close/>
              </a:path>
            </a:pathLst>
          </a:custGeom>
          <a:solidFill>
            <a:srgbClr val="017D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464088-0278-F626-5281-01C0727EF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9" y="4176465"/>
            <a:ext cx="4043248" cy="491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002"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Thank you.</a:t>
            </a:r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13A8897-6532-2E8B-47F6-784F3B6DB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0" y="102462"/>
            <a:ext cx="2856186" cy="187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3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73FC7192-5640-E4D1-6D94-EF9E536C58AD}"/>
              </a:ext>
            </a:extLst>
          </p:cNvPr>
          <p:cNvSpPr/>
          <p:nvPr userDrawn="1"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D4224B5-A0CB-32E5-E19F-DD77DD8201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30411B7-870E-526A-63C0-7491D265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55362597-C858-FCD7-A727-9D8CE81A8D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954" y="0"/>
            <a:ext cx="4398046" cy="5143139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6B1C71-2C1E-E168-354C-EF9EBB181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side a building&#10;&#10;Description automatically generated with medium confidence">
            <a:extLst>
              <a:ext uri="{FF2B5EF4-FFF2-40B4-BE49-F238E27FC236}">
                <a16:creationId xmlns:a16="http://schemas.microsoft.com/office/drawing/2014/main" id="{58AAB12F-A906-1F06-31DB-042EF31330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531" y="-1123"/>
            <a:ext cx="4492911" cy="45206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0DEBE9C-A3B3-8A25-ACF6-5DE4D57E1A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2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_green_op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32295549-C08F-2833-10A2-22BF12289814}"/>
              </a:ext>
            </a:extLst>
          </p:cNvPr>
          <p:cNvSpPr/>
          <p:nvPr userDrawn="1"/>
        </p:nvSpPr>
        <p:spPr>
          <a:xfrm>
            <a:off x="0" y="289"/>
            <a:ext cx="9144000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3C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picture containing text, sky, outdoor, green&#10;&#10;Description automatically generated">
            <a:extLst>
              <a:ext uri="{FF2B5EF4-FFF2-40B4-BE49-F238E27FC236}">
                <a16:creationId xmlns:a16="http://schemas.microsoft.com/office/drawing/2014/main" id="{A87E668B-9E4F-B66A-219F-844904B17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69" y="-1125"/>
            <a:ext cx="4490207" cy="451795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6800AB7-3DD6-1390-0D81-070E14CB57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A67FF1C-2AE3-AC33-1C9E-A9127729BF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537" y="-1123"/>
            <a:ext cx="3837872" cy="416198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007824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007824 h 11310868"/>
              <a:gd name="connsiteX0" fmla="*/ 0 w 7703452"/>
              <a:gd name="connsiteY0" fmla="*/ 16897 h 8319941"/>
              <a:gd name="connsiteX1" fmla="*/ 7703452 w 7703452"/>
              <a:gd name="connsiteY1" fmla="*/ 0 h 8319941"/>
              <a:gd name="connsiteX2" fmla="*/ 7703452 w 7703452"/>
              <a:gd name="connsiteY2" fmla="*/ 5517556 h 8319941"/>
              <a:gd name="connsiteX3" fmla="*/ 7504076 w 7703452"/>
              <a:gd name="connsiteY3" fmla="*/ 6214618 h 8319941"/>
              <a:gd name="connsiteX4" fmla="*/ 6952854 w 7703452"/>
              <a:gd name="connsiteY4" fmla="*/ 6721357 h 8319941"/>
              <a:gd name="connsiteX5" fmla="*/ 3851726 w 7703452"/>
              <a:gd name="connsiteY5" fmla="*/ 8319941 h 8319941"/>
              <a:gd name="connsiteX6" fmla="*/ 750597 w 7703452"/>
              <a:gd name="connsiteY6" fmla="*/ 6721357 h 8319941"/>
              <a:gd name="connsiteX7" fmla="*/ 199376 w 7703452"/>
              <a:gd name="connsiteY7" fmla="*/ 6214523 h 8319941"/>
              <a:gd name="connsiteX8" fmla="*/ 0 w 7703452"/>
              <a:gd name="connsiteY8" fmla="*/ 5517462 h 8319941"/>
              <a:gd name="connsiteX9" fmla="*/ 0 w 7703452"/>
              <a:gd name="connsiteY9" fmla="*/ 16897 h 8319941"/>
              <a:gd name="connsiteX0" fmla="*/ 0 w 7752480"/>
              <a:gd name="connsiteY0" fmla="*/ 16897 h 8319941"/>
              <a:gd name="connsiteX1" fmla="*/ 7752480 w 7752480"/>
              <a:gd name="connsiteY1" fmla="*/ 0 h 8319941"/>
              <a:gd name="connsiteX2" fmla="*/ 7703452 w 7752480"/>
              <a:gd name="connsiteY2" fmla="*/ 5517556 h 8319941"/>
              <a:gd name="connsiteX3" fmla="*/ 7504076 w 7752480"/>
              <a:gd name="connsiteY3" fmla="*/ 6214618 h 8319941"/>
              <a:gd name="connsiteX4" fmla="*/ 6952854 w 7752480"/>
              <a:gd name="connsiteY4" fmla="*/ 6721357 h 8319941"/>
              <a:gd name="connsiteX5" fmla="*/ 3851726 w 7752480"/>
              <a:gd name="connsiteY5" fmla="*/ 8319941 h 8319941"/>
              <a:gd name="connsiteX6" fmla="*/ 750597 w 7752480"/>
              <a:gd name="connsiteY6" fmla="*/ 6721357 h 8319941"/>
              <a:gd name="connsiteX7" fmla="*/ 199376 w 7752480"/>
              <a:gd name="connsiteY7" fmla="*/ 6214523 h 8319941"/>
              <a:gd name="connsiteX8" fmla="*/ 0 w 7752480"/>
              <a:gd name="connsiteY8" fmla="*/ 5517462 h 8319941"/>
              <a:gd name="connsiteX9" fmla="*/ 0 w 7752480"/>
              <a:gd name="connsiteY9" fmla="*/ 16897 h 831994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29417 w 7781897"/>
              <a:gd name="connsiteY8" fmla="*/ 5519682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228793 w 7781897"/>
              <a:gd name="connsiteY7" fmla="*/ 6216743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780014 w 7781897"/>
              <a:gd name="connsiteY6" fmla="*/ 6723577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322161"/>
              <a:gd name="connsiteX1" fmla="*/ 7781897 w 7781897"/>
              <a:gd name="connsiteY1" fmla="*/ 2220 h 8322161"/>
              <a:gd name="connsiteX2" fmla="*/ 7732869 w 7781897"/>
              <a:gd name="connsiteY2" fmla="*/ 5519776 h 8322161"/>
              <a:gd name="connsiteX3" fmla="*/ 7533493 w 7781897"/>
              <a:gd name="connsiteY3" fmla="*/ 6216838 h 8322161"/>
              <a:gd name="connsiteX4" fmla="*/ 6982271 w 7781897"/>
              <a:gd name="connsiteY4" fmla="*/ 6723577 h 8322161"/>
              <a:gd name="connsiteX5" fmla="*/ 3881143 w 7781897"/>
              <a:gd name="connsiteY5" fmla="*/ 8322161 h 8322161"/>
              <a:gd name="connsiteX6" fmla="*/ 858460 w 7781897"/>
              <a:gd name="connsiteY6" fmla="*/ 6694903 h 8322161"/>
              <a:gd name="connsiteX7" fmla="*/ 160152 w 7781897"/>
              <a:gd name="connsiteY7" fmla="*/ 6130719 h 8322161"/>
              <a:gd name="connsiteX8" fmla="*/ 0 w 7781897"/>
              <a:gd name="connsiteY8" fmla="*/ 5510125 h 8322161"/>
              <a:gd name="connsiteX9" fmla="*/ 0 w 7781897"/>
              <a:gd name="connsiteY9" fmla="*/ 0 h 8322161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723577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33493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7"/>
              <a:gd name="connsiteY0" fmla="*/ 0 h 8226579"/>
              <a:gd name="connsiteX1" fmla="*/ 7781897 w 7781897"/>
              <a:gd name="connsiteY1" fmla="*/ 2220 h 8226579"/>
              <a:gd name="connsiteX2" fmla="*/ 7732869 w 7781897"/>
              <a:gd name="connsiteY2" fmla="*/ 5519776 h 8226579"/>
              <a:gd name="connsiteX3" fmla="*/ 7592328 w 7781897"/>
              <a:gd name="connsiteY3" fmla="*/ 6216838 h 8226579"/>
              <a:gd name="connsiteX4" fmla="*/ 6982271 w 7781897"/>
              <a:gd name="connsiteY4" fmla="*/ 6666228 h 8226579"/>
              <a:gd name="connsiteX5" fmla="*/ 3890950 w 7781897"/>
              <a:gd name="connsiteY5" fmla="*/ 8226579 h 8226579"/>
              <a:gd name="connsiteX6" fmla="*/ 858460 w 7781897"/>
              <a:gd name="connsiteY6" fmla="*/ 6694903 h 8226579"/>
              <a:gd name="connsiteX7" fmla="*/ 160152 w 7781897"/>
              <a:gd name="connsiteY7" fmla="*/ 6130719 h 8226579"/>
              <a:gd name="connsiteX8" fmla="*/ 0 w 7781897"/>
              <a:gd name="connsiteY8" fmla="*/ 5510125 h 8226579"/>
              <a:gd name="connsiteX9" fmla="*/ 0 w 7781897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60152 w 7781899"/>
              <a:gd name="connsiteY7" fmla="*/ 6130719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  <a:gd name="connsiteX0" fmla="*/ 0 w 7781899"/>
              <a:gd name="connsiteY0" fmla="*/ 0 h 8226579"/>
              <a:gd name="connsiteX1" fmla="*/ 7781897 w 7781899"/>
              <a:gd name="connsiteY1" fmla="*/ 2220 h 8226579"/>
              <a:gd name="connsiteX2" fmla="*/ 7781899 w 7781899"/>
              <a:gd name="connsiteY2" fmla="*/ 5491101 h 8226579"/>
              <a:gd name="connsiteX3" fmla="*/ 7592328 w 7781899"/>
              <a:gd name="connsiteY3" fmla="*/ 6216838 h 8226579"/>
              <a:gd name="connsiteX4" fmla="*/ 6982271 w 7781899"/>
              <a:gd name="connsiteY4" fmla="*/ 6666228 h 8226579"/>
              <a:gd name="connsiteX5" fmla="*/ 3890950 w 7781899"/>
              <a:gd name="connsiteY5" fmla="*/ 8226579 h 8226579"/>
              <a:gd name="connsiteX6" fmla="*/ 858460 w 7781899"/>
              <a:gd name="connsiteY6" fmla="*/ 6694903 h 8226579"/>
              <a:gd name="connsiteX7" fmla="*/ 179763 w 7781899"/>
              <a:gd name="connsiteY7" fmla="*/ 6207185 h 8226579"/>
              <a:gd name="connsiteX8" fmla="*/ 0 w 7781899"/>
              <a:gd name="connsiteY8" fmla="*/ 5510125 h 8226579"/>
              <a:gd name="connsiteX9" fmla="*/ 0 w 7781899"/>
              <a:gd name="connsiteY9" fmla="*/ 0 h 8226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81899" h="8226579">
                <a:moveTo>
                  <a:pt x="0" y="0"/>
                </a:moveTo>
                <a:lnTo>
                  <a:pt x="7781897" y="2220"/>
                </a:lnTo>
                <a:cubicBezTo>
                  <a:pt x="7781898" y="1831847"/>
                  <a:pt x="7781898" y="3661474"/>
                  <a:pt x="7781899" y="5491101"/>
                </a:cubicBezTo>
                <a:cubicBezTo>
                  <a:pt x="7781899" y="5736264"/>
                  <a:pt x="7725599" y="6020984"/>
                  <a:pt x="7592328" y="6216838"/>
                </a:cubicBezTo>
                <a:cubicBezTo>
                  <a:pt x="7459057" y="6412692"/>
                  <a:pt x="7210644" y="6548580"/>
                  <a:pt x="6982271" y="6666228"/>
                </a:cubicBezTo>
                <a:cubicBezTo>
                  <a:pt x="5951831" y="7167229"/>
                  <a:pt x="4921391" y="7696903"/>
                  <a:pt x="3890950" y="8226579"/>
                </a:cubicBezTo>
                <a:lnTo>
                  <a:pt x="858460" y="6694903"/>
                </a:lnTo>
                <a:cubicBezTo>
                  <a:pt x="630088" y="6577160"/>
                  <a:pt x="312048" y="6421038"/>
                  <a:pt x="179763" y="6207185"/>
                </a:cubicBezTo>
                <a:cubicBezTo>
                  <a:pt x="49278" y="5996274"/>
                  <a:pt x="0" y="5755287"/>
                  <a:pt x="0" y="5510125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9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4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5BAB2048-AC9E-1F4A-D866-B15D7071D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46" y="-5523"/>
            <a:ext cx="4257706" cy="5154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D4D7D-7842-485B-36C3-917F4255A6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5" cy="2942574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2450CBED-BAF5-CC78-8065-CEE3D5F2A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80E2318-DB25-0320-3E27-C13F5713E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0E4720-DC61-098C-8125-F7EF583CA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4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green_op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1298603-0265-B51E-5AFA-28B77C5D93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0"/>
            <a:ext cx="9152642" cy="514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0B11714-66E0-73E7-21D9-A04EC04528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DC1EBCA-571F-432C-54DC-A169C3608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chemeClr val="bg1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EC8DA54-688C-5EFC-0681-FB90111AA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pic>
        <p:nvPicPr>
          <p:cNvPr id="3" name="Picture 2" descr="A picture containing sky, building, outdoor, structure&#10;&#10;Description automatically generated">
            <a:extLst>
              <a:ext uri="{FF2B5EF4-FFF2-40B4-BE49-F238E27FC236}">
                <a16:creationId xmlns:a16="http://schemas.microsoft.com/office/drawing/2014/main" id="{DFCDE3D0-BC23-0D56-1107-07EABC2762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789" y="-5523"/>
            <a:ext cx="2878104" cy="2942574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F0807F8-6F11-2AD6-E61F-AAF048058D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2789" y="6920"/>
            <a:ext cx="2878104" cy="2930131"/>
          </a:xfrm>
          <a:custGeom>
            <a:avLst/>
            <a:gdLst>
              <a:gd name="connsiteX0" fmla="*/ 0 w 7703452"/>
              <a:gd name="connsiteY0" fmla="*/ 0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0" fmla="*/ 0 w 7703452"/>
              <a:gd name="connsiteY0" fmla="*/ 3778922 h 11310868"/>
              <a:gd name="connsiteX1" fmla="*/ 7703452 w 7703452"/>
              <a:gd name="connsiteY1" fmla="*/ 0 h 11310868"/>
              <a:gd name="connsiteX2" fmla="*/ 7703452 w 7703452"/>
              <a:gd name="connsiteY2" fmla="*/ 8508483 h 11310868"/>
              <a:gd name="connsiteX3" fmla="*/ 7504076 w 7703452"/>
              <a:gd name="connsiteY3" fmla="*/ 9205545 h 11310868"/>
              <a:gd name="connsiteX4" fmla="*/ 6952854 w 7703452"/>
              <a:gd name="connsiteY4" fmla="*/ 9712284 h 11310868"/>
              <a:gd name="connsiteX5" fmla="*/ 3851726 w 7703452"/>
              <a:gd name="connsiteY5" fmla="*/ 11310868 h 11310868"/>
              <a:gd name="connsiteX6" fmla="*/ 750597 w 7703452"/>
              <a:gd name="connsiteY6" fmla="*/ 9712284 h 11310868"/>
              <a:gd name="connsiteX7" fmla="*/ 199376 w 7703452"/>
              <a:gd name="connsiteY7" fmla="*/ 9205450 h 11310868"/>
              <a:gd name="connsiteX8" fmla="*/ 0 w 7703452"/>
              <a:gd name="connsiteY8" fmla="*/ 8508389 h 11310868"/>
              <a:gd name="connsiteX9" fmla="*/ 0 w 7703452"/>
              <a:gd name="connsiteY9" fmla="*/ 3778922 h 11310868"/>
              <a:gd name="connsiteX0" fmla="*/ 0 w 7703452"/>
              <a:gd name="connsiteY0" fmla="*/ 16501 h 7548447"/>
              <a:gd name="connsiteX1" fmla="*/ 7703452 w 7703452"/>
              <a:gd name="connsiteY1" fmla="*/ 0 h 7548447"/>
              <a:gd name="connsiteX2" fmla="*/ 7703452 w 7703452"/>
              <a:gd name="connsiteY2" fmla="*/ 4746062 h 7548447"/>
              <a:gd name="connsiteX3" fmla="*/ 7504076 w 7703452"/>
              <a:gd name="connsiteY3" fmla="*/ 5443124 h 7548447"/>
              <a:gd name="connsiteX4" fmla="*/ 6952854 w 7703452"/>
              <a:gd name="connsiteY4" fmla="*/ 5949863 h 7548447"/>
              <a:gd name="connsiteX5" fmla="*/ 3851726 w 7703452"/>
              <a:gd name="connsiteY5" fmla="*/ 7548447 h 7548447"/>
              <a:gd name="connsiteX6" fmla="*/ 750597 w 7703452"/>
              <a:gd name="connsiteY6" fmla="*/ 5949863 h 7548447"/>
              <a:gd name="connsiteX7" fmla="*/ 199376 w 7703452"/>
              <a:gd name="connsiteY7" fmla="*/ 5443029 h 7548447"/>
              <a:gd name="connsiteX8" fmla="*/ 0 w 7703452"/>
              <a:gd name="connsiteY8" fmla="*/ 4745968 h 7548447"/>
              <a:gd name="connsiteX9" fmla="*/ 0 w 7703452"/>
              <a:gd name="connsiteY9" fmla="*/ 16501 h 7548447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750597 w 7703452"/>
              <a:gd name="connsiteY6" fmla="*/ 594986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199376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0 w 7703452"/>
              <a:gd name="connsiteY8" fmla="*/ 4745968 h 7449436"/>
              <a:gd name="connsiteX9" fmla="*/ 0 w 7703452"/>
              <a:gd name="connsiteY9" fmla="*/ 16501 h 7449436"/>
              <a:gd name="connsiteX0" fmla="*/ 0 w 7703452"/>
              <a:gd name="connsiteY0" fmla="*/ 16501 h 7449436"/>
              <a:gd name="connsiteX1" fmla="*/ 7703452 w 7703452"/>
              <a:gd name="connsiteY1" fmla="*/ 0 h 7449436"/>
              <a:gd name="connsiteX2" fmla="*/ 7703452 w 7703452"/>
              <a:gd name="connsiteY2" fmla="*/ 4746062 h 7449436"/>
              <a:gd name="connsiteX3" fmla="*/ 7504076 w 7703452"/>
              <a:gd name="connsiteY3" fmla="*/ 5443124 h 7449436"/>
              <a:gd name="connsiteX4" fmla="*/ 6952854 w 7703452"/>
              <a:gd name="connsiteY4" fmla="*/ 5949863 h 7449436"/>
              <a:gd name="connsiteX5" fmla="*/ 3885264 w 7703452"/>
              <a:gd name="connsiteY5" fmla="*/ 7449436 h 7449436"/>
              <a:gd name="connsiteX6" fmla="*/ 876362 w 7703452"/>
              <a:gd name="connsiteY6" fmla="*/ 5941613 h 7449436"/>
              <a:gd name="connsiteX7" fmla="*/ 375448 w 7703452"/>
              <a:gd name="connsiteY7" fmla="*/ 5443029 h 7449436"/>
              <a:gd name="connsiteX8" fmla="*/ 167688 w 7703452"/>
              <a:gd name="connsiteY8" fmla="*/ 4754218 h 7449436"/>
              <a:gd name="connsiteX9" fmla="*/ 0 w 7703452"/>
              <a:gd name="connsiteY9" fmla="*/ 16501 h 7449436"/>
              <a:gd name="connsiteX0" fmla="*/ 0 w 7544148"/>
              <a:gd name="connsiteY0" fmla="*/ 16501 h 7449436"/>
              <a:gd name="connsiteX1" fmla="*/ 7544148 w 7544148"/>
              <a:gd name="connsiteY1" fmla="*/ 0 h 7449436"/>
              <a:gd name="connsiteX2" fmla="*/ 7544148 w 7544148"/>
              <a:gd name="connsiteY2" fmla="*/ 4746062 h 7449436"/>
              <a:gd name="connsiteX3" fmla="*/ 7344772 w 7544148"/>
              <a:gd name="connsiteY3" fmla="*/ 5443124 h 7449436"/>
              <a:gd name="connsiteX4" fmla="*/ 6793550 w 7544148"/>
              <a:gd name="connsiteY4" fmla="*/ 5949863 h 7449436"/>
              <a:gd name="connsiteX5" fmla="*/ 3725960 w 7544148"/>
              <a:gd name="connsiteY5" fmla="*/ 7449436 h 7449436"/>
              <a:gd name="connsiteX6" fmla="*/ 717058 w 7544148"/>
              <a:gd name="connsiteY6" fmla="*/ 5941613 h 7449436"/>
              <a:gd name="connsiteX7" fmla="*/ 216144 w 7544148"/>
              <a:gd name="connsiteY7" fmla="*/ 5443029 h 7449436"/>
              <a:gd name="connsiteX8" fmla="*/ 8384 w 7544148"/>
              <a:gd name="connsiteY8" fmla="*/ 4754218 h 7449436"/>
              <a:gd name="connsiteX9" fmla="*/ 0 w 7544148"/>
              <a:gd name="connsiteY9" fmla="*/ 16501 h 7449436"/>
              <a:gd name="connsiteX0" fmla="*/ 0 w 7544148"/>
              <a:gd name="connsiteY0" fmla="*/ 8251 h 7441186"/>
              <a:gd name="connsiteX1" fmla="*/ 7426767 w 7544148"/>
              <a:gd name="connsiteY1" fmla="*/ 0 h 7441186"/>
              <a:gd name="connsiteX2" fmla="*/ 7544148 w 7544148"/>
              <a:gd name="connsiteY2" fmla="*/ 4737812 h 7441186"/>
              <a:gd name="connsiteX3" fmla="*/ 7344772 w 7544148"/>
              <a:gd name="connsiteY3" fmla="*/ 5434874 h 7441186"/>
              <a:gd name="connsiteX4" fmla="*/ 6793550 w 7544148"/>
              <a:gd name="connsiteY4" fmla="*/ 5941613 h 7441186"/>
              <a:gd name="connsiteX5" fmla="*/ 3725960 w 7544148"/>
              <a:gd name="connsiteY5" fmla="*/ 7441186 h 7441186"/>
              <a:gd name="connsiteX6" fmla="*/ 717058 w 7544148"/>
              <a:gd name="connsiteY6" fmla="*/ 5933363 h 7441186"/>
              <a:gd name="connsiteX7" fmla="*/ 216144 w 7544148"/>
              <a:gd name="connsiteY7" fmla="*/ 5434779 h 7441186"/>
              <a:gd name="connsiteX8" fmla="*/ 8384 w 7544148"/>
              <a:gd name="connsiteY8" fmla="*/ 4745968 h 7441186"/>
              <a:gd name="connsiteX9" fmla="*/ 0 w 7544148"/>
              <a:gd name="connsiteY9" fmla="*/ 8251 h 7441186"/>
              <a:gd name="connsiteX0" fmla="*/ 0 w 7429007"/>
              <a:gd name="connsiteY0" fmla="*/ 8251 h 7441186"/>
              <a:gd name="connsiteX1" fmla="*/ 7426767 w 7429007"/>
              <a:gd name="connsiteY1" fmla="*/ 0 h 7441186"/>
              <a:gd name="connsiteX2" fmla="*/ 7426766 w 7429007"/>
              <a:gd name="connsiteY2" fmla="*/ 4737812 h 7441186"/>
              <a:gd name="connsiteX3" fmla="*/ 7344772 w 7429007"/>
              <a:gd name="connsiteY3" fmla="*/ 5434874 h 7441186"/>
              <a:gd name="connsiteX4" fmla="*/ 6793550 w 7429007"/>
              <a:gd name="connsiteY4" fmla="*/ 5941613 h 7441186"/>
              <a:gd name="connsiteX5" fmla="*/ 3725960 w 7429007"/>
              <a:gd name="connsiteY5" fmla="*/ 7441186 h 7441186"/>
              <a:gd name="connsiteX6" fmla="*/ 717058 w 7429007"/>
              <a:gd name="connsiteY6" fmla="*/ 5933363 h 7441186"/>
              <a:gd name="connsiteX7" fmla="*/ 216144 w 7429007"/>
              <a:gd name="connsiteY7" fmla="*/ 5434779 h 7441186"/>
              <a:gd name="connsiteX8" fmla="*/ 8384 w 7429007"/>
              <a:gd name="connsiteY8" fmla="*/ 4745968 h 7441186"/>
              <a:gd name="connsiteX9" fmla="*/ 0 w 7429007"/>
              <a:gd name="connsiteY9" fmla="*/ 8251 h 7441186"/>
              <a:gd name="connsiteX0" fmla="*/ 0 w 7426766"/>
              <a:gd name="connsiteY0" fmla="*/ 8251 h 7441186"/>
              <a:gd name="connsiteX1" fmla="*/ 7426767 w 7426766"/>
              <a:gd name="connsiteY1" fmla="*/ 0 h 7441186"/>
              <a:gd name="connsiteX2" fmla="*/ 7426766 w 7426766"/>
              <a:gd name="connsiteY2" fmla="*/ 4737812 h 7441186"/>
              <a:gd name="connsiteX3" fmla="*/ 7210622 w 7426766"/>
              <a:gd name="connsiteY3" fmla="*/ 5434875 h 7441186"/>
              <a:gd name="connsiteX4" fmla="*/ 6793550 w 7426766"/>
              <a:gd name="connsiteY4" fmla="*/ 5941613 h 7441186"/>
              <a:gd name="connsiteX5" fmla="*/ 3725960 w 7426766"/>
              <a:gd name="connsiteY5" fmla="*/ 7441186 h 7441186"/>
              <a:gd name="connsiteX6" fmla="*/ 717058 w 7426766"/>
              <a:gd name="connsiteY6" fmla="*/ 5933363 h 7441186"/>
              <a:gd name="connsiteX7" fmla="*/ 216144 w 7426766"/>
              <a:gd name="connsiteY7" fmla="*/ 5434779 h 7441186"/>
              <a:gd name="connsiteX8" fmla="*/ 8384 w 7426766"/>
              <a:gd name="connsiteY8" fmla="*/ 4745968 h 7441186"/>
              <a:gd name="connsiteX9" fmla="*/ 0 w 7426766"/>
              <a:gd name="connsiteY9" fmla="*/ 8251 h 7441186"/>
              <a:gd name="connsiteX0" fmla="*/ 0 w 7426767"/>
              <a:gd name="connsiteY0" fmla="*/ 8251 h 7441186"/>
              <a:gd name="connsiteX1" fmla="*/ 7426767 w 7426767"/>
              <a:gd name="connsiteY1" fmla="*/ 0 h 7441186"/>
              <a:gd name="connsiteX2" fmla="*/ 7426766 w 7426767"/>
              <a:gd name="connsiteY2" fmla="*/ 4737812 h 7441186"/>
              <a:gd name="connsiteX3" fmla="*/ 7210622 w 7426767"/>
              <a:gd name="connsiteY3" fmla="*/ 5434875 h 7441186"/>
              <a:gd name="connsiteX4" fmla="*/ 6634246 w 7426767"/>
              <a:gd name="connsiteY4" fmla="*/ 5974617 h 7441186"/>
              <a:gd name="connsiteX5" fmla="*/ 3725960 w 7426767"/>
              <a:gd name="connsiteY5" fmla="*/ 7441186 h 7441186"/>
              <a:gd name="connsiteX6" fmla="*/ 717058 w 7426767"/>
              <a:gd name="connsiteY6" fmla="*/ 5933363 h 7441186"/>
              <a:gd name="connsiteX7" fmla="*/ 216144 w 7426767"/>
              <a:gd name="connsiteY7" fmla="*/ 5434779 h 7441186"/>
              <a:gd name="connsiteX8" fmla="*/ 8384 w 7426767"/>
              <a:gd name="connsiteY8" fmla="*/ 4745968 h 7441186"/>
              <a:gd name="connsiteX9" fmla="*/ 0 w 7426767"/>
              <a:gd name="connsiteY9" fmla="*/ 8251 h 7441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26767" h="7441186">
                <a:moveTo>
                  <a:pt x="0" y="8251"/>
                </a:moveTo>
                <a:lnTo>
                  <a:pt x="7426767" y="0"/>
                </a:lnTo>
                <a:cubicBezTo>
                  <a:pt x="7426767" y="1579271"/>
                  <a:pt x="7426766" y="3158541"/>
                  <a:pt x="7426766" y="4737812"/>
                </a:cubicBezTo>
                <a:cubicBezTo>
                  <a:pt x="7426766" y="4982975"/>
                  <a:pt x="7342709" y="5228741"/>
                  <a:pt x="7210622" y="5434875"/>
                </a:cubicBezTo>
                <a:cubicBezTo>
                  <a:pt x="7078535" y="5641009"/>
                  <a:pt x="6862619" y="5856969"/>
                  <a:pt x="6634246" y="5974617"/>
                </a:cubicBezTo>
                <a:lnTo>
                  <a:pt x="3725960" y="7441186"/>
                </a:lnTo>
                <a:lnTo>
                  <a:pt x="717058" y="5933363"/>
                </a:lnTo>
                <a:cubicBezTo>
                  <a:pt x="488686" y="5815620"/>
                  <a:pt x="348429" y="5648632"/>
                  <a:pt x="216144" y="5434779"/>
                </a:cubicBezTo>
                <a:cubicBezTo>
                  <a:pt x="85659" y="5223868"/>
                  <a:pt x="8384" y="4991130"/>
                  <a:pt x="8384" y="4745968"/>
                </a:cubicBezTo>
                <a:cubicBezTo>
                  <a:pt x="5589" y="3166729"/>
                  <a:pt x="2795" y="1587490"/>
                  <a:pt x="0" y="8251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solidFill>
                  <a:schemeClr val="tx1"/>
                </a:solidFill>
                <a:latin typeface="Outfit" pitchFamily="2" charset="0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9000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5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_white_opt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ople walking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D825D899-3701-A821-CF70-373ED20C7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552" y="0"/>
            <a:ext cx="3584448" cy="5143500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E9BA3667-DBE8-38CD-D818-1789F73A9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21" y="102462"/>
            <a:ext cx="1642925" cy="1081292"/>
          </a:xfrm>
          <a:prstGeom prst="rect">
            <a:avLst/>
          </a:prstGeom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89B06EA9-5726-1883-D30F-BFF95D19A571}"/>
              </a:ext>
            </a:extLst>
          </p:cNvPr>
          <p:cNvSpPr/>
          <p:nvPr userDrawn="1"/>
        </p:nvSpPr>
        <p:spPr>
          <a:xfrm>
            <a:off x="5399047" y="0"/>
            <a:ext cx="152998" cy="5143211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1D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E998EA2-4145-3937-3457-AE70AAE0E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157" y="1527521"/>
            <a:ext cx="3200295" cy="1714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75" b="1" i="0">
                <a:solidFill>
                  <a:srgbClr val="003C3B"/>
                </a:solidFill>
                <a:latin typeface="Outfit" pitchFamily="2" charset="0"/>
              </a:defRPr>
            </a:lvl1pPr>
          </a:lstStyle>
          <a:p>
            <a:r>
              <a:rPr lang="en-GB"/>
              <a:t>Cover Slide</a:t>
            </a:r>
            <a:br>
              <a:rPr lang="en-GB"/>
            </a:br>
            <a:r>
              <a:rPr lang="en-GB"/>
              <a:t>title maximum of 4 lines 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3D9B738-0A38-3F95-E441-05394665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9158" y="3717975"/>
            <a:ext cx="3953581" cy="4257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55">
                <a:solidFill>
                  <a:srgbClr val="003C3B"/>
                </a:solidFill>
                <a:latin typeface="Outfit" pitchFamily="2" charset="0"/>
              </a:defRPr>
            </a:lvl1pPr>
            <a:lvl2pPr marL="207935" indent="0" algn="ctr">
              <a:buNone/>
              <a:defRPr sz="910"/>
            </a:lvl2pPr>
            <a:lvl3pPr marL="415869" indent="0" algn="ctr">
              <a:buNone/>
              <a:defRPr sz="819"/>
            </a:lvl3pPr>
            <a:lvl4pPr marL="623804" indent="0" algn="ctr">
              <a:buNone/>
              <a:defRPr sz="728"/>
            </a:lvl4pPr>
            <a:lvl5pPr marL="831738" indent="0" algn="ctr">
              <a:buNone/>
              <a:defRPr sz="728"/>
            </a:lvl5pPr>
            <a:lvl6pPr marL="1039673" indent="0" algn="ctr">
              <a:buNone/>
              <a:defRPr sz="728"/>
            </a:lvl6pPr>
            <a:lvl7pPr marL="1247607" indent="0" algn="ctr">
              <a:buNone/>
              <a:defRPr sz="728"/>
            </a:lvl7pPr>
            <a:lvl8pPr marL="1455542" indent="0" algn="ctr">
              <a:buNone/>
              <a:defRPr sz="728"/>
            </a:lvl8pPr>
            <a:lvl9pPr marL="1663476" indent="0" algn="ctr">
              <a:buNone/>
              <a:defRPr sz="728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3D93502A-F937-F227-B1D6-80A95B7085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4547" y="0"/>
            <a:ext cx="3589452" cy="51435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bg1"/>
                </a:solidFill>
                <a:latin typeface="Outfit" pitchFamily="2" charset="0"/>
              </a:defRPr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4D371A-D2D5-4200-2DCE-D7D59B36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03" y="273637"/>
            <a:ext cx="7886195" cy="99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3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661" r:id="rId3"/>
    <p:sldLayoutId id="2147483698" r:id="rId4"/>
    <p:sldLayoutId id="2147483716" r:id="rId5"/>
    <p:sldLayoutId id="2147483867" r:id="rId6"/>
    <p:sldLayoutId id="2147483785" r:id="rId7"/>
    <p:sldLayoutId id="2147483793" r:id="rId8"/>
    <p:sldLayoutId id="2147483730" r:id="rId9"/>
    <p:sldLayoutId id="2147483699" r:id="rId10"/>
    <p:sldLayoutId id="2147483804" r:id="rId11"/>
    <p:sldLayoutId id="2147483830" r:id="rId12"/>
    <p:sldLayoutId id="2147483823" r:id="rId13"/>
    <p:sldLayoutId id="2147483853" r:id="rId14"/>
    <p:sldLayoutId id="2147483690" r:id="rId15"/>
    <p:sldLayoutId id="2147483673" r:id="rId16"/>
    <p:sldLayoutId id="2147483840" r:id="rId17"/>
    <p:sldLayoutId id="2147483720" r:id="rId18"/>
    <p:sldLayoutId id="2147483667" r:id="rId19"/>
    <p:sldLayoutId id="2147483664" r:id="rId20"/>
    <p:sldLayoutId id="2147483862" r:id="rId21"/>
    <p:sldLayoutId id="2147483864" r:id="rId22"/>
    <p:sldLayoutId id="2147483674" r:id="rId23"/>
    <p:sldLayoutId id="2147483676" r:id="rId24"/>
    <p:sldLayoutId id="2147483675" r:id="rId25"/>
    <p:sldLayoutId id="2147483662" r:id="rId26"/>
    <p:sldLayoutId id="2147483678" r:id="rId27"/>
    <p:sldLayoutId id="2147483687" r:id="rId28"/>
    <p:sldLayoutId id="2147483689" r:id="rId29"/>
    <p:sldLayoutId id="2147483700" r:id="rId30"/>
    <p:sldLayoutId id="2147483701" r:id="rId31"/>
    <p:sldLayoutId id="2147483702" r:id="rId32"/>
    <p:sldLayoutId id="2147483680" r:id="rId33"/>
    <p:sldLayoutId id="2147483719" r:id="rId34"/>
    <p:sldLayoutId id="2147483682" r:id="rId35"/>
  </p:sldLayoutIdLst>
  <p:txStyles>
    <p:titleStyle>
      <a:lvl1pPr algn="l" defTabSz="415869" rtl="0" eaLnBrk="1" latinLnBrk="0" hangingPunct="1">
        <a:lnSpc>
          <a:spcPct val="90000"/>
        </a:lnSpc>
        <a:spcBef>
          <a:spcPct val="0"/>
        </a:spcBef>
        <a:buNone/>
        <a:defRPr sz="2001" b="0" i="0" kern="1200">
          <a:solidFill>
            <a:srgbClr val="003C3B"/>
          </a:solidFill>
          <a:latin typeface="Outfit" pitchFamily="2" charset="0"/>
          <a:ea typeface="+mj-ea"/>
          <a:cs typeface="+mj-cs"/>
        </a:defRPr>
      </a:lvl1pPr>
    </p:titleStyle>
    <p:bodyStyle>
      <a:lvl1pPr marL="103967" indent="-103967" algn="l" defTabSz="415869" rtl="0" eaLnBrk="1" latinLnBrk="0" hangingPunct="1">
        <a:lnSpc>
          <a:spcPct val="90000"/>
        </a:lnSpc>
        <a:spcBef>
          <a:spcPts val="45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11902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1983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910" kern="1200">
          <a:solidFill>
            <a:schemeClr val="tx1"/>
          </a:solidFill>
          <a:latin typeface="+mn-lt"/>
          <a:ea typeface="+mn-ea"/>
          <a:cs typeface="+mn-cs"/>
        </a:defRPr>
      </a:lvl3pPr>
      <a:lvl4pPr marL="727771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935706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143640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351575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559509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767444" indent="-103967" algn="l" defTabSz="415869" rtl="0" eaLnBrk="1" latinLnBrk="0" hangingPunct="1">
        <a:lnSpc>
          <a:spcPct val="90000"/>
        </a:lnSpc>
        <a:spcBef>
          <a:spcPts val="227"/>
        </a:spcBef>
        <a:buFont typeface="Arial" panose="020B0604020202020204" pitchFamily="34" charset="0"/>
        <a:buChar char="•"/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1pPr>
      <a:lvl2pPr marL="207935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2pPr>
      <a:lvl3pPr marL="415869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3pPr>
      <a:lvl4pPr marL="623804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4pPr>
      <a:lvl5pPr marL="831738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5pPr>
      <a:lvl6pPr marL="1039673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6pPr>
      <a:lvl7pPr marL="1247607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7pPr>
      <a:lvl8pPr marL="1455542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8pPr>
      <a:lvl9pPr marL="1663476" algn="l" defTabSz="415869" rtl="0" eaLnBrk="1" latinLnBrk="0" hangingPunct="1">
        <a:defRPr sz="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RiskManagement@exeter.ac.uk" TargetMode="Externa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F53E-C4BD-943F-1346-DB4AC071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91" y="1527521"/>
            <a:ext cx="6050825" cy="15553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200" dirty="0"/>
              <a:t>Risk Management:</a:t>
            </a:r>
            <a:br>
              <a:rPr lang="en-GB" sz="3200" dirty="0"/>
            </a:br>
            <a:br>
              <a:rPr lang="en-GB" sz="500" dirty="0"/>
            </a:br>
            <a:r>
              <a:rPr lang="en-GB" sz="2300" i="0" dirty="0">
                <a:effectLst/>
                <a:latin typeface="Outfit" charset="0"/>
                <a:cs typeface="Outfit" charset="0"/>
              </a:rPr>
              <a:t>Risk articulation</a:t>
            </a:r>
            <a:br>
              <a:rPr lang="en-GB" sz="2800" dirty="0"/>
            </a:br>
            <a:br>
              <a:rPr lang="en-GB" sz="1400" dirty="0"/>
            </a:br>
            <a:endParaRPr lang="en-GB" sz="32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1CA91-2A9F-35A6-1ED2-82AAFAEFF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13506" y="4717759"/>
            <a:ext cx="9144000" cy="425741"/>
          </a:xfrm>
        </p:spPr>
        <p:txBody>
          <a:bodyPr/>
          <a:lstStyle/>
          <a:p>
            <a:pPr algn="ctr"/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 updated October 2024</a:t>
            </a:r>
          </a:p>
        </p:txBody>
      </p:sp>
    </p:spTree>
    <p:extLst>
      <p:ext uri="{BB962C8B-B14F-4D97-AF65-F5344CB8AC3E}">
        <p14:creationId xmlns:p14="http://schemas.microsoft.com/office/powerpoint/2010/main" val="406252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05BE-EB0A-2767-9849-55403D43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17" y="379031"/>
            <a:ext cx="6226717" cy="461925"/>
          </a:xfrm>
        </p:spPr>
        <p:txBody>
          <a:bodyPr/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Contents</a:t>
            </a:r>
            <a:b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198901-AAAF-A886-5EBF-7FEF065615DE}"/>
              </a:ext>
            </a:extLst>
          </p:cNvPr>
          <p:cNvSpPr txBox="1"/>
          <p:nvPr/>
        </p:nvSpPr>
        <p:spPr>
          <a:xfrm>
            <a:off x="514225" y="1672046"/>
            <a:ext cx="7081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how a risk is recorded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 report audiences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Constructing a risk title and risk description</a:t>
            </a:r>
          </a:p>
          <a:p>
            <a:endParaRPr lang="en-GB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5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45392-10B9-BA34-FCBD-64DF3EEB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20" y="470470"/>
            <a:ext cx="6226717" cy="461925"/>
          </a:xfrm>
        </p:spPr>
        <p:txBody>
          <a:bodyPr anchor="t">
            <a:normAutofit/>
          </a:bodyPr>
          <a:lstStyle/>
          <a:p>
            <a:r>
              <a:rPr lang="en-GB" sz="2600" b="1" i="0">
                <a:effectLst/>
              </a:rPr>
              <a:t>Introduction</a:t>
            </a:r>
            <a:endParaRPr lang="en-GB" sz="2600" b="1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06319C-867A-3533-00F8-BE5889FEB4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06329"/>
              </p:ext>
            </p:extLst>
          </p:nvPr>
        </p:nvGraphicFramePr>
        <p:xfrm>
          <a:off x="424547" y="1187520"/>
          <a:ext cx="8235197" cy="357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76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0551682-9905-D60C-5820-E7BBFF784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63" y="1374293"/>
            <a:ext cx="6560454" cy="32383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68227-A0F7-ACD8-0796-A9807686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 how a risk is recorded</a:t>
            </a:r>
          </a:p>
        </p:txBody>
      </p:sp>
      <p:pic>
        <p:nvPicPr>
          <p:cNvPr id="7" name="Graphic 6" descr="Badge 1 with solid fill">
            <a:extLst>
              <a:ext uri="{FF2B5EF4-FFF2-40B4-BE49-F238E27FC236}">
                <a16:creationId xmlns:a16="http://schemas.microsoft.com/office/drawing/2014/main" id="{46821CE1-412C-17D4-EFF7-EFA22AFDB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2295" y="911093"/>
            <a:ext cx="296757" cy="296757"/>
          </a:xfrm>
          <a:prstGeom prst="rect">
            <a:avLst/>
          </a:prstGeom>
        </p:spPr>
      </p:pic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9DDF1F74-819A-07FD-255F-AB3E84082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8280" y="1043887"/>
            <a:ext cx="314960" cy="314960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C1F1261C-D9FD-C4BC-D336-0F827BC7F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40245" y="1043887"/>
            <a:ext cx="314960" cy="314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EDAC32-D6FF-A337-C86C-03DBB1F70000}"/>
              </a:ext>
            </a:extLst>
          </p:cNvPr>
          <p:cNvSpPr txBox="1"/>
          <p:nvPr/>
        </p:nvSpPr>
        <p:spPr>
          <a:xfrm>
            <a:off x="6990080" y="1090507"/>
            <a:ext cx="1982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system risk report shows: </a:t>
            </a:r>
          </a:p>
          <a:p>
            <a:pPr marL="342900" indent="-342900">
              <a:buAutoNum type="arabicPeriod"/>
            </a:pPr>
            <a:r>
              <a:rPr lang="en-GB" sz="1100"/>
              <a:t>A </a:t>
            </a:r>
            <a:r>
              <a:rPr lang="en-GB" sz="1100" dirty="0"/>
              <a:t>simple overview title</a:t>
            </a:r>
          </a:p>
          <a:p>
            <a:pPr marL="342900" indent="-342900">
              <a:buAutoNum type="arabicPeriod"/>
            </a:pPr>
            <a:r>
              <a:rPr lang="en-GB" sz="1100" dirty="0"/>
              <a:t>What could </a:t>
            </a:r>
            <a:r>
              <a:rPr lang="en-GB" sz="1100" b="1" dirty="0">
                <a:solidFill>
                  <a:schemeClr val="accent2"/>
                </a:solidFill>
              </a:rPr>
              <a:t>cause</a:t>
            </a:r>
            <a:r>
              <a:rPr lang="en-GB" sz="1100" dirty="0"/>
              <a:t> the risk to occur</a:t>
            </a:r>
          </a:p>
          <a:p>
            <a:pPr marL="342900" indent="-342900">
              <a:buAutoNum type="arabicPeriod"/>
            </a:pPr>
            <a:r>
              <a:rPr lang="en-GB" sz="1100" dirty="0"/>
              <a:t>What the </a:t>
            </a:r>
            <a:r>
              <a:rPr lang="en-GB" sz="1100" b="1" dirty="0">
                <a:solidFill>
                  <a:srgbClr val="FF0000"/>
                </a:solidFill>
              </a:rPr>
              <a:t>consequence</a:t>
            </a:r>
            <a:r>
              <a:rPr lang="en-GB" sz="1100" dirty="0"/>
              <a:t> of the risk would be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66C97-EF89-EF06-C953-184DA5F1A720}"/>
              </a:ext>
            </a:extLst>
          </p:cNvPr>
          <p:cNvSpPr txBox="1"/>
          <p:nvPr/>
        </p:nvSpPr>
        <p:spPr>
          <a:xfrm>
            <a:off x="6990080" y="3051387"/>
            <a:ext cx="198289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4. Mitigations can then be targeted at:</a:t>
            </a:r>
          </a:p>
          <a:p>
            <a:endParaRPr lang="en-GB" sz="1100" dirty="0"/>
          </a:p>
          <a:p>
            <a:pPr marL="171450" indent="-171450">
              <a:buFontTx/>
              <a:buChar char="-"/>
            </a:pPr>
            <a:r>
              <a:rPr lang="en-GB" sz="1100" dirty="0"/>
              <a:t>The </a:t>
            </a:r>
            <a:r>
              <a:rPr lang="en-GB" sz="1100" b="1" dirty="0">
                <a:solidFill>
                  <a:schemeClr val="accent2"/>
                </a:solidFill>
              </a:rPr>
              <a:t>causes</a:t>
            </a:r>
            <a:r>
              <a:rPr lang="en-GB" sz="1100" dirty="0"/>
              <a:t> to try to limit the likelihood of the risk occurrence</a:t>
            </a:r>
          </a:p>
          <a:p>
            <a:pPr marL="171450" indent="-171450">
              <a:buFontTx/>
              <a:buChar char="-"/>
            </a:pPr>
            <a:r>
              <a:rPr lang="en-GB" sz="1100" dirty="0"/>
              <a:t>The </a:t>
            </a:r>
            <a:r>
              <a:rPr lang="en-GB" sz="1100" b="1" dirty="0">
                <a:solidFill>
                  <a:srgbClr val="FF0000"/>
                </a:solidFill>
              </a:rPr>
              <a:t>Consequences</a:t>
            </a:r>
            <a:r>
              <a:rPr lang="en-GB" sz="1100" dirty="0"/>
              <a:t> to limit the impact if the risk did occur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1B094B9-B510-6120-C0F6-C56F1D17EAE0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510673" y="1207850"/>
            <a:ext cx="1" cy="440623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6463C-3824-7BF9-F9B7-771C0630DF4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65760" y="1358847"/>
            <a:ext cx="215342" cy="28962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939A64-FC72-23EB-AC58-90E825BBAABC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5450307" y="1358847"/>
            <a:ext cx="1147418" cy="31496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Badge 4 with solid fill">
            <a:extLst>
              <a:ext uri="{FF2B5EF4-FFF2-40B4-BE49-F238E27FC236}">
                <a16:creationId xmlns:a16="http://schemas.microsoft.com/office/drawing/2014/main" id="{DE8F17B2-79D3-B609-9979-9DB84CEBF7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37319" y="2890520"/>
            <a:ext cx="321733" cy="3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1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523E0-6A93-3759-1989-4249BD30A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77" y="2316481"/>
            <a:ext cx="4389830" cy="2371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200" i="0" dirty="0">
                <a:effectLst/>
              </a:rPr>
              <a:t>Risks across the university are reported to Compliance Committee, University Executive Board, Audit and Risk Committee, and Council. </a:t>
            </a:r>
            <a:r>
              <a:rPr lang="en-GB" sz="1200" dirty="0"/>
              <a:t>The risk title for risks included in the report is extracted and presented to these committees.</a:t>
            </a:r>
          </a:p>
          <a:p>
            <a:pPr marL="0" indent="0">
              <a:buNone/>
            </a:pPr>
            <a:endParaRPr lang="en-GB" sz="1200" i="0" dirty="0">
              <a:effectLst/>
            </a:endParaRPr>
          </a:p>
          <a:p>
            <a:pPr marL="0" indent="0">
              <a:buNone/>
            </a:pPr>
            <a:r>
              <a:rPr lang="en-GB" sz="1200" dirty="0"/>
              <a:t>Committee members will not be close to all risks registered but should be able to understand the crux of the risk from the title.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r>
              <a:rPr lang="en-GB" sz="1200" dirty="0"/>
              <a:t>This means that localised abbreviations and jargon should not be used, as only those in the area registering the risk would understand their meaning and context.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78A58-1035-7BDA-16F2-CD6E9A9FC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19" y="1301344"/>
            <a:ext cx="4043248" cy="923848"/>
          </a:xfrm>
        </p:spPr>
        <p:txBody>
          <a:bodyPr anchor="t">
            <a:normAutofit/>
          </a:bodyPr>
          <a:lstStyle/>
          <a:p>
            <a:r>
              <a:rPr lang="en-GB" b="1" i="0">
                <a:effectLst/>
              </a:rPr>
              <a:t>Consider report audiences</a:t>
            </a:r>
            <a:endParaRPr lang="en-GB" b="1"/>
          </a:p>
        </p:txBody>
      </p:sp>
      <p:pic>
        <p:nvPicPr>
          <p:cNvPr id="5" name="Picture Placeholder 4" descr="Doubtful man in pink background">
            <a:extLst>
              <a:ext uri="{FF2B5EF4-FFF2-40B4-BE49-F238E27FC236}">
                <a16:creationId xmlns:a16="http://schemas.microsoft.com/office/drawing/2014/main" id="{65B373B4-0A00-7BAA-465A-18ACE57D78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r="25401"/>
          <a:stretch>
            <a:fillRect/>
          </a:stretch>
        </p:blipFill>
        <p:spPr>
          <a:xfrm>
            <a:off x="5348288" y="1588"/>
            <a:ext cx="3795712" cy="5143500"/>
          </a:xfrm>
        </p:spPr>
      </p:pic>
    </p:spTree>
    <p:extLst>
      <p:ext uri="{BB962C8B-B14F-4D97-AF65-F5344CB8AC3E}">
        <p14:creationId xmlns:p14="http://schemas.microsoft.com/office/powerpoint/2010/main" val="231870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105BE-EB0A-2767-9849-55403D43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17" y="379031"/>
            <a:ext cx="6226717" cy="461925"/>
          </a:xfrm>
        </p:spPr>
        <p:txBody>
          <a:bodyPr/>
          <a:lstStyle/>
          <a:p>
            <a: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Constructing risk titles and descriptions</a:t>
            </a:r>
            <a:b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F0A7C-A7AA-4972-A8E1-2697530FFC72}"/>
              </a:ext>
            </a:extLst>
          </p:cNvPr>
          <p:cNvSpPr txBox="1">
            <a:spLocks/>
          </p:cNvSpPr>
          <p:nvPr/>
        </p:nvSpPr>
        <p:spPr>
          <a:xfrm>
            <a:off x="742817" y="1556341"/>
            <a:ext cx="7540970" cy="33053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03967" indent="-103967" algn="l" defTabSz="415869" rtl="0" eaLnBrk="1" latinLnBrk="0" hangingPunct="1">
              <a:lnSpc>
                <a:spcPct val="90000"/>
              </a:lnSpc>
              <a:spcBef>
                <a:spcPts val="455"/>
              </a:spcBef>
              <a:buFont typeface="Arial" panose="020B0604020202020204" pitchFamily="34" charset="0"/>
              <a:buChar char="•"/>
              <a:defRPr sz="127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1902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10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983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9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7771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5706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640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1575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9509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7444" indent="-103967" algn="l" defTabSz="415869" rtl="0" eaLnBrk="1" latinLnBrk="0" hangingPunct="1">
              <a:lnSpc>
                <a:spcPct val="90000"/>
              </a:lnSpc>
              <a:spcBef>
                <a:spcPts val="227"/>
              </a:spcBef>
              <a:buFont typeface="Arial" panose="020B0604020202020204" pitchFamily="34" charset="0"/>
              <a:buChar char="•"/>
              <a:defRPr sz="81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Examples of good and bad risk titles and descriptions: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u="sng" dirty="0"/>
              <a:t>Risk Title – a short, informative overview that can be understood in its own right</a:t>
            </a:r>
            <a:r>
              <a:rPr lang="en-GB" sz="1200" dirty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Risks are not identified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Lack of identification and articulation of key risks exposes the university to harm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b="1" u="sng" dirty="0"/>
              <a:t>Risk description – more information that supports the risk title rather than repeats it: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The university does not identify risks appropriately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Key risks to the University are not identified or are not articulated to provide appropriate visibility and escalation when required. Potential realisation of a significant institutional risk without prior warning to the senior management team.</a:t>
            </a:r>
          </a:p>
        </p:txBody>
      </p:sp>
      <p:pic>
        <p:nvPicPr>
          <p:cNvPr id="6" name="Graphic 5" descr="Close with solid fill">
            <a:extLst>
              <a:ext uri="{FF2B5EF4-FFF2-40B4-BE49-F238E27FC236}">
                <a16:creationId xmlns:a16="http://schemas.microsoft.com/office/drawing/2014/main" id="{6FB770B7-60BF-1FEA-5D91-B79848ADF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86" y="2335576"/>
            <a:ext cx="318348" cy="318348"/>
          </a:xfrm>
          <a:prstGeom prst="rect">
            <a:avLst/>
          </a:prstGeom>
        </p:spPr>
      </p:pic>
      <p:pic>
        <p:nvPicPr>
          <p:cNvPr id="7" name="Graphic 6" descr="Close with solid fill">
            <a:extLst>
              <a:ext uri="{FF2B5EF4-FFF2-40B4-BE49-F238E27FC236}">
                <a16:creationId xmlns:a16="http://schemas.microsoft.com/office/drawing/2014/main" id="{D71C6F37-160D-4B12-6C8A-FDAD48DFB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86" y="3798482"/>
            <a:ext cx="318348" cy="318348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8EF12E85-BCDD-27F0-9EC2-0440BAE79D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686" y="2797855"/>
            <a:ext cx="318348" cy="318348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757D3CB3-4BAA-CE7E-96F1-766BA0B3B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531" y="4383314"/>
            <a:ext cx="318348" cy="3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9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CF65-D217-6CE5-D1AB-6FB6EE804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39" y="3817237"/>
            <a:ext cx="4560704" cy="491239"/>
          </a:xfrm>
        </p:spPr>
        <p:txBody>
          <a:bodyPr/>
          <a:lstStyle/>
          <a:p>
            <a:pPr algn="l" rtl="0" fontAlgn="base"/>
            <a:r>
              <a:rPr lang="en-US" sz="1800" b="1" i="0" u="none" strike="noStrike" dirty="0">
                <a:solidFill>
                  <a:srgbClr val="F5F5F5"/>
                </a:solidFill>
                <a:effectLst/>
                <a:latin typeface="Calibri" panose="020F0502020204030204" pitchFamily="34" charset="0"/>
              </a:rPr>
              <a:t>If you have any questions, please contact us: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RiskManagement@exeter.ac.uk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5675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OE-Powerpoint 16.9" id="{F64BD898-907F-364F-9241-62CC1352D110}" vid="{03961058-3D3F-4742-A47D-83E494AD84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976c5-91e2-4825-b62c-b736f682fac1" xsi:nil="true"/>
    <lcf76f155ced4ddcb4097134ff3c332f xmlns="98e7465b-237a-4a87-b4c7-2dfb2150f6e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DF7C8BEFCBD4290368861C915C2A9" ma:contentTypeVersion="14" ma:contentTypeDescription="Create a new document." ma:contentTypeScope="" ma:versionID="978d148507f811c4a445a949cb17f4b3">
  <xsd:schema xmlns:xsd="http://www.w3.org/2001/XMLSchema" xmlns:xs="http://www.w3.org/2001/XMLSchema" xmlns:p="http://schemas.microsoft.com/office/2006/metadata/properties" xmlns:ns2="98e7465b-237a-4a87-b4c7-2dfb2150f6e1" xmlns:ns3="929976c5-91e2-4825-b62c-b736f682fac1" targetNamespace="http://schemas.microsoft.com/office/2006/metadata/properties" ma:root="true" ma:fieldsID="29eab948835b6a268de4c18e89f3ff04" ns2:_="" ns3:_="">
    <xsd:import namespace="98e7465b-237a-4a87-b4c7-2dfb2150f6e1"/>
    <xsd:import namespace="929976c5-91e2-4825-b62c-b736f682fa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7465b-237a-4a87-b4c7-2dfb2150f6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976c5-91e2-4825-b62c-b736f682fa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f233c6fa-dec9-416c-8f8e-682f3be867ef}" ma:internalName="TaxCatchAll" ma:showField="CatchAllData" ma:web="929976c5-91e2-4825-b62c-b736f682fa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C9CA35-1137-4CBC-A719-3D7C0CE685E2}">
  <ds:schemaRefs>
    <ds:schemaRef ds:uri="929976c5-91e2-4825-b62c-b736f682fac1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8e7465b-237a-4a87-b4c7-2dfb2150f6e1"/>
  </ds:schemaRefs>
</ds:datastoreItem>
</file>

<file path=customXml/itemProps2.xml><?xml version="1.0" encoding="utf-8"?>
<ds:datastoreItem xmlns:ds="http://schemas.openxmlformats.org/officeDocument/2006/customXml" ds:itemID="{7B464939-C0C4-47B4-855E-42BC9AABB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7465b-237a-4a87-b4c7-2dfb2150f6e1"/>
    <ds:schemaRef ds:uri="929976c5-91e2-4825-b62c-b736f682fa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51B988-6999-48D8-A995-709B3B3A350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12a5d77-fb98-4eee-af32-1334d8f04a53}" enabled="0" method="" siteId="{912a5d77-fb98-4eee-af32-1334d8f04a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205</TotalTime>
  <Words>432</Words>
  <Application>Microsoft Office PowerPoint</Application>
  <PresentationFormat>On-screen Show (16:9)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Wingdings</vt:lpstr>
      <vt:lpstr>Outfit</vt:lpstr>
      <vt:lpstr>Arial</vt:lpstr>
      <vt:lpstr>Custom Design</vt:lpstr>
      <vt:lpstr>Risk Management:  Risk articulation  </vt:lpstr>
      <vt:lpstr>Contents  </vt:lpstr>
      <vt:lpstr>Introduction</vt:lpstr>
      <vt:lpstr>Consider how a risk is recorded</vt:lpstr>
      <vt:lpstr>Consider report audiences</vt:lpstr>
      <vt:lpstr>Constructing risk titles and descriptions  </vt:lpstr>
      <vt:lpstr>If you have any questions, please contact us: ​ ​ RiskManagement@exeter.ac.uk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Coles, Andy</dc:creator>
  <cp:lastModifiedBy>Kaal, Abbie</cp:lastModifiedBy>
  <cp:revision>8</cp:revision>
  <dcterms:created xsi:type="dcterms:W3CDTF">2022-09-29T15:54:17Z</dcterms:created>
  <dcterms:modified xsi:type="dcterms:W3CDTF">2024-10-18T16:44:08Z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2022-07-28T00:00:00Z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0x0101003D0DF7C8BEFCBD4290368861C915C2A9</vt:lpwstr>
  </property>
  <property fmtid="{D5CDD505-2E9C-101B-9397-08002B2CF9AE}" pid="7" name="MediaServiceImageTags">
    <vt:lpwstr/>
  </property>
</Properties>
</file>