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4"/>
    <p:sldMasterId id="2147483684" r:id="rId5"/>
  </p:sldMasterIdLst>
  <p:notesMasterIdLst>
    <p:notesMasterId r:id="rId1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Arial Black" panose="020B0A0402010202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ba23692b49_0_9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gba23692b49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ba23692b49_0_1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ba23692b49_0_12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gba23692b49_0_12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ba23692b49_0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gba23692b49_0_9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gba23692b49_0_9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ba23692b49_0_1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ba23692b49_0_15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gba23692b49_0_15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ba23692b49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ba23692b49_0_5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gba23692b49_0_5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ba23692b49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ba23692b49_0_5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4" name="Google Shape;404;gba23692b49_0_5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ba23692b49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ba23692b49_0_5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gba23692b49_0_5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ba23692b49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gba23692b49_0_6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gba23692b49_0_6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ba23692b49_0_6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4" name="Google Shape;434;gba23692b49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34" Type="http://schemas.openxmlformats.org/officeDocument/2006/relationships/image" Target="../media/image8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33" Type="http://schemas.openxmlformats.org/officeDocument/2006/relationships/image" Target="../media/image88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32" Type="http://schemas.openxmlformats.org/officeDocument/2006/relationships/image" Target="../media/image87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6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8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OS Theme">
  <p:cSld name="Opener 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6" y="0"/>
            <a:ext cx="76296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5986469" y="0"/>
            <a:ext cx="3157500" cy="5143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6F6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7" y="4071942"/>
            <a:ext cx="6457800" cy="4821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Google Shape;60;p14"/>
          <p:cNvCxnSpPr/>
          <p:nvPr/>
        </p:nvCxnSpPr>
        <p:spPr>
          <a:xfrm>
            <a:off x="6457949" y="476847"/>
            <a:ext cx="0" cy="3466500"/>
          </a:xfrm>
          <a:prstGeom prst="straightConnector1">
            <a:avLst/>
          </a:prstGeom>
          <a:noFill/>
          <a:ln w="3810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" y="4131472"/>
            <a:ext cx="64578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6586543" y="492921"/>
            <a:ext cx="23574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14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683" y="589356"/>
            <a:ext cx="4915698" cy="322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">
  <p:cSld name="Two column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724399" y="1008051"/>
            <a:ext cx="4041600" cy="3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/>
            </a:lvl1pPr>
            <a:lvl2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419100" y="1008051"/>
            <a:ext cx="4038600" cy="3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>
                <a:solidFill>
                  <a:schemeClr val="dk2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000"/>
              <a:buNone/>
              <a:defRPr>
                <a:solidFill>
                  <a:srgbClr val="666666"/>
                </a:solidFill>
              </a:defRPr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al message layout 2">
  <p:cSld name="Visual message layout 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2354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/>
          <p:nvPr/>
        </p:nvSpPr>
        <p:spPr>
          <a:xfrm>
            <a:off x="0" y="0"/>
            <a:ext cx="9235500" cy="5143500"/>
          </a:xfrm>
          <a:prstGeom prst="rect">
            <a:avLst/>
          </a:prstGeom>
          <a:gradFill>
            <a:gsLst>
              <a:gs pos="0">
                <a:srgbClr val="000000">
                  <a:alpha val="784"/>
                </a:srgbClr>
              </a:gs>
              <a:gs pos="100000">
                <a:srgbClr val="A9D7D0">
                  <a:alpha val="50588"/>
                </a:srgbClr>
              </a:gs>
            </a:gsLst>
            <a:lin ang="12600029" scaled="0"/>
          </a:gra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6" y="1034325"/>
            <a:ext cx="91440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ted list on background">
  <p:cSld name="bulletted list on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524660" y="320046"/>
            <a:ext cx="58881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524660" y="1131126"/>
            <a:ext cx="8155800" cy="3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con columns">
  <p:cSld name="4 icon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/>
          <p:nvPr/>
        </p:nvSpPr>
        <p:spPr>
          <a:xfrm>
            <a:off x="700087" y="1288497"/>
            <a:ext cx="971700" cy="948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/>
          <p:nvPr/>
        </p:nvSpPr>
        <p:spPr>
          <a:xfrm>
            <a:off x="2727007" y="1288497"/>
            <a:ext cx="971700" cy="9486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8"/>
          <p:cNvSpPr/>
          <p:nvPr/>
        </p:nvSpPr>
        <p:spPr>
          <a:xfrm>
            <a:off x="4757245" y="1288497"/>
            <a:ext cx="971700" cy="94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8"/>
          <p:cNvSpPr/>
          <p:nvPr/>
        </p:nvSpPr>
        <p:spPr>
          <a:xfrm>
            <a:off x="6881812" y="1283854"/>
            <a:ext cx="971700" cy="9486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331794" y="2237189"/>
            <a:ext cx="1690800" cy="2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2330758" y="2237189"/>
            <a:ext cx="1690800" cy="2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3"/>
          </p:nvPr>
        </p:nvSpPr>
        <p:spPr>
          <a:xfrm>
            <a:off x="4399351" y="2237189"/>
            <a:ext cx="1690800" cy="2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>
            <a:spLocks noGrp="1"/>
          </p:cNvSpPr>
          <p:nvPr>
            <p:ph type="pic" idx="4"/>
          </p:nvPr>
        </p:nvSpPr>
        <p:spPr>
          <a:xfrm>
            <a:off x="7045851" y="1408391"/>
            <a:ext cx="640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5"/>
          </p:nvPr>
        </p:nvSpPr>
        <p:spPr>
          <a:xfrm>
            <a:off x="6550564" y="2237189"/>
            <a:ext cx="1690800" cy="27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>
            <a:spLocks noGrp="1"/>
          </p:cNvSpPr>
          <p:nvPr>
            <p:ph type="pic" idx="6"/>
          </p:nvPr>
        </p:nvSpPr>
        <p:spPr>
          <a:xfrm>
            <a:off x="4920662" y="1444945"/>
            <a:ext cx="640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>
            <a:spLocks noGrp="1"/>
          </p:cNvSpPr>
          <p:nvPr>
            <p:ph type="pic" idx="7"/>
          </p:nvPr>
        </p:nvSpPr>
        <p:spPr>
          <a:xfrm>
            <a:off x="2898765" y="1440302"/>
            <a:ext cx="640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>
            <a:spLocks noGrp="1"/>
          </p:cNvSpPr>
          <p:nvPr>
            <p:ph type="pic" idx="8"/>
          </p:nvPr>
        </p:nvSpPr>
        <p:spPr>
          <a:xfrm>
            <a:off x="847191" y="1440302"/>
            <a:ext cx="6408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uble header and content">
  <p:cSld name="Double header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606060" y="320042"/>
            <a:ext cx="8267700" cy="56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427038" y="1259174"/>
            <a:ext cx="8446800" cy="30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er">
  <p:cSld name="Clos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/>
          <p:nvPr/>
        </p:nvSpPr>
        <p:spPr>
          <a:xfrm>
            <a:off x="6" y="0"/>
            <a:ext cx="76296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0"/>
          <p:cNvSpPr/>
          <p:nvPr/>
        </p:nvSpPr>
        <p:spPr>
          <a:xfrm>
            <a:off x="5986469" y="0"/>
            <a:ext cx="3157500" cy="5143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6F6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0"/>
          <p:cNvSpPr/>
          <p:nvPr/>
        </p:nvSpPr>
        <p:spPr>
          <a:xfrm>
            <a:off x="7" y="4046932"/>
            <a:ext cx="6457800" cy="4767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7" y="4093369"/>
            <a:ext cx="64578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8" name="Google Shape;98;p20"/>
          <p:cNvCxnSpPr/>
          <p:nvPr/>
        </p:nvCxnSpPr>
        <p:spPr>
          <a:xfrm>
            <a:off x="6457949" y="476847"/>
            <a:ext cx="0" cy="3466500"/>
          </a:xfrm>
          <a:prstGeom prst="straightConnector1">
            <a:avLst/>
          </a:prstGeom>
          <a:noFill/>
          <a:ln w="3810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sp>
        <p:nvSpPr>
          <p:cNvPr id="99" name="Google Shape;99;p20"/>
          <p:cNvSpPr txBox="1">
            <a:spLocks noGrp="1"/>
          </p:cNvSpPr>
          <p:nvPr>
            <p:ph type="body" idx="2"/>
          </p:nvPr>
        </p:nvSpPr>
        <p:spPr>
          <a:xfrm>
            <a:off x="6622257" y="476849"/>
            <a:ext cx="20145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3"/>
          </p:nvPr>
        </p:nvSpPr>
        <p:spPr>
          <a:xfrm>
            <a:off x="6621464" y="1982393"/>
            <a:ext cx="2222400" cy="19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1" name="Google Shape;101;p20"/>
          <p:cNvCxnSpPr/>
          <p:nvPr/>
        </p:nvCxnSpPr>
        <p:spPr>
          <a:xfrm>
            <a:off x="6457949" y="635794"/>
            <a:ext cx="0" cy="4622100"/>
          </a:xfrm>
          <a:prstGeom prst="straightConnector1">
            <a:avLst/>
          </a:prstGeom>
          <a:noFill/>
          <a:ln w="3810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pic>
        <p:nvPicPr>
          <p:cNvPr id="102" name="Google Shape;102;p20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9683" y="589356"/>
            <a:ext cx="4915698" cy="322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and content">
  <p:cSld name="header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417100" y="1239255"/>
            <a:ext cx="8471700" cy="31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 background">
  <p:cSld name="Content on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427043" y="1259174"/>
            <a:ext cx="8359200" cy="3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524660" y="320046"/>
            <a:ext cx="72021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con columns">
  <p:cSld name="three icon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Google Shape;110;p23"/>
          <p:cNvCxnSpPr/>
          <p:nvPr/>
        </p:nvCxnSpPr>
        <p:spPr>
          <a:xfrm>
            <a:off x="427037" y="213714"/>
            <a:ext cx="0" cy="594300"/>
          </a:xfrm>
          <a:prstGeom prst="straightConnector1">
            <a:avLst/>
          </a:prstGeom>
          <a:noFill/>
          <a:ln w="5715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1" name="Google Shape;111;p23"/>
          <p:cNvSpPr/>
          <p:nvPr/>
        </p:nvSpPr>
        <p:spPr>
          <a:xfrm>
            <a:off x="757238" y="1328738"/>
            <a:ext cx="905700" cy="9024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560473" y="213710"/>
            <a:ext cx="7477200" cy="70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>
            <a:spLocks noGrp="1"/>
          </p:cNvSpPr>
          <p:nvPr>
            <p:ph type="pic" idx="2"/>
          </p:nvPr>
        </p:nvSpPr>
        <p:spPr>
          <a:xfrm>
            <a:off x="914764" y="1513841"/>
            <a:ext cx="5820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265006" y="2229172"/>
            <a:ext cx="2162100" cy="26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3"/>
          </p:nvPr>
        </p:nvSpPr>
        <p:spPr>
          <a:xfrm>
            <a:off x="3402685" y="2231804"/>
            <a:ext cx="2162100" cy="26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body" idx="4"/>
          </p:nvPr>
        </p:nvSpPr>
        <p:spPr>
          <a:xfrm>
            <a:off x="6468925" y="2229171"/>
            <a:ext cx="2162100" cy="26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/>
          <p:nvPr/>
        </p:nvSpPr>
        <p:spPr>
          <a:xfrm>
            <a:off x="3995211" y="1326744"/>
            <a:ext cx="905700" cy="902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3"/>
          <p:cNvSpPr>
            <a:spLocks noGrp="1"/>
          </p:cNvSpPr>
          <p:nvPr>
            <p:ph type="pic" idx="5"/>
          </p:nvPr>
        </p:nvSpPr>
        <p:spPr>
          <a:xfrm>
            <a:off x="4152737" y="1511847"/>
            <a:ext cx="5820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3"/>
          <p:cNvSpPr/>
          <p:nvPr/>
        </p:nvSpPr>
        <p:spPr>
          <a:xfrm>
            <a:off x="7116579" y="1324116"/>
            <a:ext cx="905700" cy="9024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3"/>
          <p:cNvSpPr>
            <a:spLocks noGrp="1"/>
          </p:cNvSpPr>
          <p:nvPr>
            <p:ph type="pic" idx="6"/>
          </p:nvPr>
        </p:nvSpPr>
        <p:spPr>
          <a:xfrm>
            <a:off x="7274105" y="1509219"/>
            <a:ext cx="5820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">
  <p:cSld name="numbered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/>
        </p:nvSpPr>
        <p:spPr>
          <a:xfrm>
            <a:off x="6" y="318853"/>
            <a:ext cx="8094600" cy="9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4"/>
          <p:cNvCxnSpPr/>
          <p:nvPr/>
        </p:nvCxnSpPr>
        <p:spPr>
          <a:xfrm>
            <a:off x="402007" y="452394"/>
            <a:ext cx="0" cy="594300"/>
          </a:xfrm>
          <a:prstGeom prst="straightConnector1">
            <a:avLst/>
          </a:prstGeom>
          <a:noFill/>
          <a:ln w="5715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24"/>
          <p:cNvSpPr/>
          <p:nvPr/>
        </p:nvSpPr>
        <p:spPr>
          <a:xfrm>
            <a:off x="1027547" y="1549537"/>
            <a:ext cx="660300" cy="646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4"/>
          <p:cNvSpPr/>
          <p:nvPr/>
        </p:nvSpPr>
        <p:spPr>
          <a:xfrm>
            <a:off x="1033178" y="2455184"/>
            <a:ext cx="660300" cy="6465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4"/>
          <p:cNvSpPr/>
          <p:nvPr/>
        </p:nvSpPr>
        <p:spPr>
          <a:xfrm>
            <a:off x="1027547" y="3360832"/>
            <a:ext cx="660300" cy="6465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4"/>
          <p:cNvSpPr/>
          <p:nvPr/>
        </p:nvSpPr>
        <p:spPr>
          <a:xfrm>
            <a:off x="1027547" y="4266479"/>
            <a:ext cx="660300" cy="6465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1027547" y="1645585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1036905" y="2571750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4"/>
          <p:cNvSpPr txBox="1"/>
          <p:nvPr/>
        </p:nvSpPr>
        <p:spPr>
          <a:xfrm>
            <a:off x="1027547" y="3471023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4"/>
          <p:cNvSpPr txBox="1"/>
          <p:nvPr/>
        </p:nvSpPr>
        <p:spPr>
          <a:xfrm>
            <a:off x="1027540" y="4362982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509204" y="460709"/>
            <a:ext cx="70764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1900270" y="1625144"/>
            <a:ext cx="619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2"/>
          </p:nvPr>
        </p:nvSpPr>
        <p:spPr>
          <a:xfrm>
            <a:off x="1912677" y="2499798"/>
            <a:ext cx="619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3"/>
          </p:nvPr>
        </p:nvSpPr>
        <p:spPr>
          <a:xfrm>
            <a:off x="1922035" y="3436437"/>
            <a:ext cx="619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4"/>
          </p:nvPr>
        </p:nvSpPr>
        <p:spPr>
          <a:xfrm>
            <a:off x="1922035" y="4342086"/>
            <a:ext cx="619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con list with image">
  <p:cSld name="four icon list with imag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/>
          <p:nvPr/>
        </p:nvSpPr>
        <p:spPr>
          <a:xfrm>
            <a:off x="-63267" y="15831"/>
            <a:ext cx="5390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5" descr="A close up of a flow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77840" y="0"/>
            <a:ext cx="35661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/>
          <p:nvPr/>
        </p:nvSpPr>
        <p:spPr>
          <a:xfrm>
            <a:off x="536081" y="269645"/>
            <a:ext cx="1002300" cy="9489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5"/>
          <p:cNvSpPr/>
          <p:nvPr/>
        </p:nvSpPr>
        <p:spPr>
          <a:xfrm>
            <a:off x="536081" y="1392912"/>
            <a:ext cx="1002300" cy="9489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5"/>
          <p:cNvSpPr/>
          <p:nvPr/>
        </p:nvSpPr>
        <p:spPr>
          <a:xfrm>
            <a:off x="548439" y="2486252"/>
            <a:ext cx="996000" cy="948900"/>
          </a:xfrm>
          <a:prstGeom prst="ellipse">
            <a:avLst/>
          </a:prstGeom>
          <a:solidFill>
            <a:srgbClr val="01156B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/>
          <p:nvPr/>
        </p:nvSpPr>
        <p:spPr>
          <a:xfrm>
            <a:off x="548439" y="3609519"/>
            <a:ext cx="996000" cy="9489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705596" y="3737564"/>
            <a:ext cx="6816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2"/>
          </p:nvPr>
        </p:nvSpPr>
        <p:spPr>
          <a:xfrm>
            <a:off x="1685931" y="575076"/>
            <a:ext cx="37575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3"/>
          </p:nvPr>
        </p:nvSpPr>
        <p:spPr>
          <a:xfrm>
            <a:off x="1703573" y="1601028"/>
            <a:ext cx="37575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4"/>
          </p:nvPr>
        </p:nvSpPr>
        <p:spPr>
          <a:xfrm>
            <a:off x="1703573" y="2626980"/>
            <a:ext cx="37575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5"/>
          </p:nvPr>
        </p:nvSpPr>
        <p:spPr>
          <a:xfrm>
            <a:off x="1713190" y="3653175"/>
            <a:ext cx="37575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6"/>
          </p:nvPr>
        </p:nvSpPr>
        <p:spPr>
          <a:xfrm>
            <a:off x="696327" y="2634126"/>
            <a:ext cx="6816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7"/>
          </p:nvPr>
        </p:nvSpPr>
        <p:spPr>
          <a:xfrm>
            <a:off x="684340" y="1507594"/>
            <a:ext cx="6816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body" idx="8"/>
          </p:nvPr>
        </p:nvSpPr>
        <p:spPr>
          <a:xfrm>
            <a:off x="705596" y="404156"/>
            <a:ext cx="681600" cy="6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 with header and text">
  <p:cSld name="numbered list with header and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6" descr="A picture containing umbrella, sitting, large, gree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080" y="0"/>
            <a:ext cx="37490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/>
          <p:nvPr/>
        </p:nvSpPr>
        <p:spPr>
          <a:xfrm>
            <a:off x="-5080" y="0"/>
            <a:ext cx="3708300" cy="5143500"/>
          </a:xfrm>
          <a:prstGeom prst="rect">
            <a:avLst/>
          </a:prstGeom>
          <a:solidFill>
            <a:schemeClr val="accent4">
              <a:alpha val="4745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26"/>
          <p:cNvCxnSpPr/>
          <p:nvPr/>
        </p:nvCxnSpPr>
        <p:spPr>
          <a:xfrm rot="10800000">
            <a:off x="354497" y="2340666"/>
            <a:ext cx="1295400" cy="0"/>
          </a:xfrm>
          <a:prstGeom prst="straightConnector1">
            <a:avLst/>
          </a:prstGeom>
          <a:noFill/>
          <a:ln w="5715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156;p26"/>
          <p:cNvSpPr/>
          <p:nvPr/>
        </p:nvSpPr>
        <p:spPr>
          <a:xfrm>
            <a:off x="4219877" y="744279"/>
            <a:ext cx="682200" cy="6981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4225509" y="1649926"/>
            <a:ext cx="682200" cy="6981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4219877" y="2555574"/>
            <a:ext cx="682200" cy="6981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4219877" y="3461221"/>
            <a:ext cx="682200" cy="6981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4219877" y="876482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4241801" y="1790111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4241801" y="2713727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4233818" y="3594772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354013" y="1553766"/>
            <a:ext cx="30591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body" idx="2"/>
          </p:nvPr>
        </p:nvSpPr>
        <p:spPr>
          <a:xfrm>
            <a:off x="354013" y="2421735"/>
            <a:ext cx="3059100" cy="25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3"/>
          </p:nvPr>
        </p:nvSpPr>
        <p:spPr>
          <a:xfrm>
            <a:off x="5014914" y="827485"/>
            <a:ext cx="37005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4"/>
          </p:nvPr>
        </p:nvSpPr>
        <p:spPr>
          <a:xfrm>
            <a:off x="5089526" y="1733550"/>
            <a:ext cx="37005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5"/>
          </p:nvPr>
        </p:nvSpPr>
        <p:spPr>
          <a:xfrm>
            <a:off x="5089526" y="2639197"/>
            <a:ext cx="37005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6"/>
          </p:nvPr>
        </p:nvSpPr>
        <p:spPr>
          <a:xfrm>
            <a:off x="5089526" y="3544845"/>
            <a:ext cx="37005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obe with 3 numbered call outs">
  <p:cSld name="globe with 3 numbered call out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37393"/>
            <a:ext cx="9144000" cy="538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278" y="1164270"/>
            <a:ext cx="3607500" cy="36462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73" name="Google Shape;173;p27"/>
          <p:cNvCxnSpPr/>
          <p:nvPr/>
        </p:nvCxnSpPr>
        <p:spPr>
          <a:xfrm>
            <a:off x="2596895" y="2042170"/>
            <a:ext cx="1917900" cy="0"/>
          </a:xfrm>
          <a:prstGeom prst="straightConnector1">
            <a:avLst/>
          </a:prstGeom>
          <a:noFill/>
          <a:ln w="28575" cap="flat" cmpd="sng">
            <a:solidFill>
              <a:srgbClr val="A5A5A5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174" name="Google Shape;174;p27"/>
          <p:cNvCxnSpPr/>
          <p:nvPr/>
        </p:nvCxnSpPr>
        <p:spPr>
          <a:xfrm>
            <a:off x="1751851" y="2913527"/>
            <a:ext cx="2763000" cy="0"/>
          </a:xfrm>
          <a:prstGeom prst="straightConnector1">
            <a:avLst/>
          </a:prstGeom>
          <a:noFill/>
          <a:ln w="28575" cap="flat" cmpd="sng">
            <a:solidFill>
              <a:srgbClr val="A5A5A5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175" name="Google Shape;175;p27"/>
          <p:cNvCxnSpPr/>
          <p:nvPr/>
        </p:nvCxnSpPr>
        <p:spPr>
          <a:xfrm>
            <a:off x="1071565" y="3777845"/>
            <a:ext cx="3443400" cy="0"/>
          </a:xfrm>
          <a:prstGeom prst="straightConnector1">
            <a:avLst/>
          </a:prstGeom>
          <a:noFill/>
          <a:ln w="28575" cap="flat" cmpd="sng">
            <a:solidFill>
              <a:srgbClr val="A5A5A5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176" name="Google Shape;176;p27"/>
          <p:cNvSpPr txBox="1"/>
          <p:nvPr/>
        </p:nvSpPr>
        <p:spPr>
          <a:xfrm>
            <a:off x="6" y="56111"/>
            <a:ext cx="8094600" cy="9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27"/>
          <p:cNvCxnSpPr/>
          <p:nvPr/>
        </p:nvCxnSpPr>
        <p:spPr>
          <a:xfrm>
            <a:off x="427037" y="213714"/>
            <a:ext cx="0" cy="594300"/>
          </a:xfrm>
          <a:prstGeom prst="straightConnector1">
            <a:avLst/>
          </a:prstGeom>
          <a:noFill/>
          <a:ln w="5715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8" name="Google Shape;178;p27"/>
          <p:cNvSpPr txBox="1"/>
          <p:nvPr/>
        </p:nvSpPr>
        <p:spPr>
          <a:xfrm>
            <a:off x="599608" y="237766"/>
            <a:ext cx="74952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1156B"/>
                </a:solidFill>
                <a:latin typeface="Arial"/>
                <a:ea typeface="Arial"/>
                <a:cs typeface="Arial"/>
                <a:sym typeface="Arial"/>
              </a:rPr>
              <a:t>Header with faded gray background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7"/>
          <p:cNvSpPr/>
          <p:nvPr/>
        </p:nvSpPr>
        <p:spPr>
          <a:xfrm>
            <a:off x="4608519" y="1708919"/>
            <a:ext cx="707400" cy="6966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7"/>
          <p:cNvSpPr/>
          <p:nvPr/>
        </p:nvSpPr>
        <p:spPr>
          <a:xfrm>
            <a:off x="4580601" y="2587527"/>
            <a:ext cx="707400" cy="6966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7"/>
          <p:cNvSpPr/>
          <p:nvPr/>
        </p:nvSpPr>
        <p:spPr>
          <a:xfrm>
            <a:off x="4606824" y="3466135"/>
            <a:ext cx="707400" cy="696600"/>
          </a:xfrm>
          <a:prstGeom prst="ellipse">
            <a:avLst/>
          </a:prstGeom>
          <a:solidFill>
            <a:srgbClr val="01156B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4622859" y="1847843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7"/>
          <p:cNvSpPr txBox="1"/>
          <p:nvPr/>
        </p:nvSpPr>
        <p:spPr>
          <a:xfrm>
            <a:off x="4622859" y="2704953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4620122" y="3583559"/>
            <a:ext cx="6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5409444" y="1708918"/>
            <a:ext cx="29844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2"/>
          </p:nvPr>
        </p:nvSpPr>
        <p:spPr>
          <a:xfrm>
            <a:off x="5409444" y="2597342"/>
            <a:ext cx="29844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body" idx="3"/>
          </p:nvPr>
        </p:nvSpPr>
        <p:spPr>
          <a:xfrm>
            <a:off x="5416982" y="3485766"/>
            <a:ext cx="29844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layers with text">
  <p:cSld name="4 layers with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37393"/>
            <a:ext cx="9144000" cy="538089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/>
          <p:nvPr/>
        </p:nvSpPr>
        <p:spPr>
          <a:xfrm>
            <a:off x="6" y="56111"/>
            <a:ext cx="8094600" cy="9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28"/>
          <p:cNvCxnSpPr/>
          <p:nvPr/>
        </p:nvCxnSpPr>
        <p:spPr>
          <a:xfrm>
            <a:off x="427037" y="213714"/>
            <a:ext cx="0" cy="594300"/>
          </a:xfrm>
          <a:prstGeom prst="straightConnector1">
            <a:avLst/>
          </a:prstGeom>
          <a:noFill/>
          <a:ln w="5715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2" name="Google Shape;192;p28"/>
          <p:cNvSpPr txBox="1"/>
          <p:nvPr/>
        </p:nvSpPr>
        <p:spPr>
          <a:xfrm>
            <a:off x="599613" y="237766"/>
            <a:ext cx="6560100" cy="54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rgbClr val="01156B"/>
                </a:solidFill>
                <a:latin typeface="Arial"/>
                <a:ea typeface="Arial"/>
                <a:cs typeface="Arial"/>
                <a:sym typeface="Arial"/>
              </a:rPr>
              <a:t>Header with faded gray background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28"/>
          <p:cNvGrpSpPr/>
          <p:nvPr/>
        </p:nvGrpSpPr>
        <p:grpSpPr>
          <a:xfrm>
            <a:off x="644355" y="1336824"/>
            <a:ext cx="3681004" cy="3435856"/>
            <a:chOff x="2347941" y="2003612"/>
            <a:chExt cx="3447279" cy="3385747"/>
          </a:xfrm>
        </p:grpSpPr>
        <p:cxnSp>
          <p:nvCxnSpPr>
            <p:cNvPr id="194" name="Google Shape;194;p28"/>
            <p:cNvCxnSpPr/>
            <p:nvPr/>
          </p:nvCxnSpPr>
          <p:spPr>
            <a:xfrm>
              <a:off x="4547136" y="5068067"/>
              <a:ext cx="0" cy="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95" name="Google Shape;195;p28"/>
            <p:cNvCxnSpPr/>
            <p:nvPr/>
          </p:nvCxnSpPr>
          <p:spPr>
            <a:xfrm>
              <a:off x="4547136" y="5068067"/>
              <a:ext cx="0" cy="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196" name="Google Shape;196;p28"/>
            <p:cNvSpPr/>
            <p:nvPr/>
          </p:nvSpPr>
          <p:spPr>
            <a:xfrm>
              <a:off x="2347941" y="2187202"/>
              <a:ext cx="3212005" cy="3202157"/>
            </a:xfrm>
            <a:custGeom>
              <a:avLst/>
              <a:gdLst/>
              <a:ahLst/>
              <a:cxnLst/>
              <a:rect l="l" t="t" r="r" b="b"/>
              <a:pathLst>
                <a:path w="515" h="520" extrusionOk="0">
                  <a:moveTo>
                    <a:pt x="515" y="246"/>
                  </a:moveTo>
                  <a:cubicBezTo>
                    <a:pt x="509" y="245"/>
                    <a:pt x="504" y="243"/>
                    <a:pt x="501" y="237"/>
                  </a:cubicBezTo>
                  <a:cubicBezTo>
                    <a:pt x="501" y="236"/>
                    <a:pt x="500" y="236"/>
                    <a:pt x="499" y="235"/>
                  </a:cubicBezTo>
                  <a:cubicBezTo>
                    <a:pt x="495" y="232"/>
                    <a:pt x="492" y="227"/>
                    <a:pt x="490" y="223"/>
                  </a:cubicBezTo>
                  <a:cubicBezTo>
                    <a:pt x="489" y="222"/>
                    <a:pt x="489" y="222"/>
                    <a:pt x="489" y="222"/>
                  </a:cubicBezTo>
                  <a:cubicBezTo>
                    <a:pt x="487" y="221"/>
                    <a:pt x="488" y="222"/>
                    <a:pt x="486" y="221"/>
                  </a:cubicBezTo>
                  <a:cubicBezTo>
                    <a:pt x="480" y="218"/>
                    <a:pt x="481" y="218"/>
                    <a:pt x="480" y="218"/>
                  </a:cubicBezTo>
                  <a:cubicBezTo>
                    <a:pt x="473" y="219"/>
                    <a:pt x="466" y="217"/>
                    <a:pt x="462" y="212"/>
                  </a:cubicBezTo>
                  <a:cubicBezTo>
                    <a:pt x="434" y="206"/>
                    <a:pt x="406" y="199"/>
                    <a:pt x="379" y="190"/>
                  </a:cubicBezTo>
                  <a:cubicBezTo>
                    <a:pt x="368" y="187"/>
                    <a:pt x="365" y="177"/>
                    <a:pt x="367" y="169"/>
                  </a:cubicBezTo>
                  <a:cubicBezTo>
                    <a:pt x="366" y="168"/>
                    <a:pt x="365" y="166"/>
                    <a:pt x="365" y="164"/>
                  </a:cubicBezTo>
                  <a:cubicBezTo>
                    <a:pt x="364" y="154"/>
                    <a:pt x="367" y="147"/>
                    <a:pt x="363" y="138"/>
                  </a:cubicBezTo>
                  <a:cubicBezTo>
                    <a:pt x="359" y="128"/>
                    <a:pt x="356" y="120"/>
                    <a:pt x="355" y="109"/>
                  </a:cubicBezTo>
                  <a:cubicBezTo>
                    <a:pt x="355" y="106"/>
                    <a:pt x="355" y="104"/>
                    <a:pt x="356" y="101"/>
                  </a:cubicBezTo>
                  <a:cubicBezTo>
                    <a:pt x="354" y="95"/>
                    <a:pt x="352" y="89"/>
                    <a:pt x="350" y="83"/>
                  </a:cubicBezTo>
                  <a:cubicBezTo>
                    <a:pt x="339" y="81"/>
                    <a:pt x="334" y="68"/>
                    <a:pt x="338" y="58"/>
                  </a:cubicBezTo>
                  <a:cubicBezTo>
                    <a:pt x="336" y="54"/>
                    <a:pt x="335" y="50"/>
                    <a:pt x="335" y="46"/>
                  </a:cubicBezTo>
                  <a:cubicBezTo>
                    <a:pt x="335" y="44"/>
                    <a:pt x="334" y="42"/>
                    <a:pt x="334" y="40"/>
                  </a:cubicBezTo>
                  <a:cubicBezTo>
                    <a:pt x="332" y="37"/>
                    <a:pt x="331" y="35"/>
                    <a:pt x="330" y="33"/>
                  </a:cubicBezTo>
                  <a:cubicBezTo>
                    <a:pt x="328" y="31"/>
                    <a:pt x="326" y="28"/>
                    <a:pt x="325" y="26"/>
                  </a:cubicBezTo>
                  <a:cubicBezTo>
                    <a:pt x="323" y="24"/>
                    <a:pt x="320" y="22"/>
                    <a:pt x="318" y="21"/>
                  </a:cubicBezTo>
                  <a:cubicBezTo>
                    <a:pt x="315" y="19"/>
                    <a:pt x="312" y="17"/>
                    <a:pt x="311" y="14"/>
                  </a:cubicBezTo>
                  <a:cubicBezTo>
                    <a:pt x="309" y="12"/>
                    <a:pt x="307" y="10"/>
                    <a:pt x="306" y="8"/>
                  </a:cubicBezTo>
                  <a:cubicBezTo>
                    <a:pt x="305" y="7"/>
                    <a:pt x="304" y="6"/>
                    <a:pt x="303" y="4"/>
                  </a:cubicBezTo>
                  <a:cubicBezTo>
                    <a:pt x="288" y="2"/>
                    <a:pt x="273" y="0"/>
                    <a:pt x="258" y="0"/>
                  </a:cubicBezTo>
                  <a:cubicBezTo>
                    <a:pt x="115" y="0"/>
                    <a:pt x="0" y="117"/>
                    <a:pt x="0" y="260"/>
                  </a:cubicBezTo>
                  <a:cubicBezTo>
                    <a:pt x="0" y="403"/>
                    <a:pt x="115" y="520"/>
                    <a:pt x="258" y="520"/>
                  </a:cubicBezTo>
                  <a:cubicBezTo>
                    <a:pt x="400" y="520"/>
                    <a:pt x="515" y="403"/>
                    <a:pt x="515" y="260"/>
                  </a:cubicBezTo>
                  <a:cubicBezTo>
                    <a:pt x="515" y="255"/>
                    <a:pt x="515" y="250"/>
                    <a:pt x="515" y="246"/>
                  </a:cubicBezTo>
                  <a:close/>
                </a:path>
              </a:pathLst>
            </a:custGeom>
            <a:solidFill>
              <a:srgbClr val="78D2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2983619" y="2003612"/>
              <a:ext cx="2807217" cy="2442178"/>
            </a:xfrm>
            <a:custGeom>
              <a:avLst/>
              <a:gdLst/>
              <a:ahLst/>
              <a:cxnLst/>
              <a:rect l="l" t="t" r="r" b="b"/>
              <a:pathLst>
                <a:path w="450" h="397" extrusionOk="0">
                  <a:moveTo>
                    <a:pt x="295" y="207"/>
                  </a:moveTo>
                  <a:cubicBezTo>
                    <a:pt x="287" y="72"/>
                    <a:pt x="217" y="0"/>
                    <a:pt x="137" y="47"/>
                  </a:cubicBezTo>
                  <a:cubicBezTo>
                    <a:pt x="58" y="93"/>
                    <a:pt x="0" y="240"/>
                    <a:pt x="8" y="375"/>
                  </a:cubicBezTo>
                  <a:cubicBezTo>
                    <a:pt x="129" y="397"/>
                    <a:pt x="290" y="379"/>
                    <a:pt x="370" y="332"/>
                  </a:cubicBezTo>
                  <a:cubicBezTo>
                    <a:pt x="450" y="285"/>
                    <a:pt x="416" y="229"/>
                    <a:pt x="295" y="207"/>
                  </a:cubicBezTo>
                  <a:close/>
                </a:path>
              </a:pathLst>
            </a:custGeom>
            <a:solidFill>
              <a:srgbClr val="0931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3183167" y="2384411"/>
              <a:ext cx="2208885" cy="1932493"/>
            </a:xfrm>
            <a:custGeom>
              <a:avLst/>
              <a:gdLst/>
              <a:ahLst/>
              <a:cxnLst/>
              <a:rect l="l" t="t" r="r" b="b"/>
              <a:pathLst>
                <a:path w="354" h="314" extrusionOk="0">
                  <a:moveTo>
                    <a:pt x="240" y="159"/>
                  </a:moveTo>
                  <a:cubicBezTo>
                    <a:pt x="234" y="53"/>
                    <a:pt x="171" y="0"/>
                    <a:pt x="108" y="37"/>
                  </a:cubicBezTo>
                  <a:cubicBezTo>
                    <a:pt x="46" y="73"/>
                    <a:pt x="0" y="190"/>
                    <a:pt x="6" y="296"/>
                  </a:cubicBezTo>
                  <a:cubicBezTo>
                    <a:pt x="101" y="314"/>
                    <a:pt x="228" y="298"/>
                    <a:pt x="291" y="261"/>
                  </a:cubicBezTo>
                  <a:cubicBezTo>
                    <a:pt x="354" y="224"/>
                    <a:pt x="335" y="176"/>
                    <a:pt x="240" y="159"/>
                  </a:cubicBezTo>
                  <a:close/>
                </a:path>
              </a:pathLst>
            </a:custGeom>
            <a:solidFill>
              <a:srgbClr val="D7DF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3386947" y="2767860"/>
              <a:ext cx="1614771" cy="1417488"/>
            </a:xfrm>
            <a:custGeom>
              <a:avLst/>
              <a:gdLst/>
              <a:ahLst/>
              <a:cxnLst/>
              <a:rect l="l" t="t" r="r" b="b"/>
              <a:pathLst>
                <a:path w="259" h="230" extrusionOk="0">
                  <a:moveTo>
                    <a:pt x="177" y="116"/>
                  </a:moveTo>
                  <a:cubicBezTo>
                    <a:pt x="174" y="38"/>
                    <a:pt x="125" y="0"/>
                    <a:pt x="79" y="27"/>
                  </a:cubicBezTo>
                  <a:cubicBezTo>
                    <a:pt x="33" y="54"/>
                    <a:pt x="0" y="139"/>
                    <a:pt x="4" y="217"/>
                  </a:cubicBezTo>
                  <a:cubicBezTo>
                    <a:pt x="73" y="230"/>
                    <a:pt x="167" y="219"/>
                    <a:pt x="213" y="192"/>
                  </a:cubicBezTo>
                  <a:cubicBezTo>
                    <a:pt x="259" y="165"/>
                    <a:pt x="247" y="129"/>
                    <a:pt x="177" y="116"/>
                  </a:cubicBezTo>
                  <a:close/>
                </a:path>
              </a:pathLst>
            </a:custGeom>
            <a:solidFill>
              <a:srgbClr val="0371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3582395" y="3143420"/>
              <a:ext cx="1024334" cy="891123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114" y="72"/>
                  </a:moveTo>
                  <a:cubicBezTo>
                    <a:pt x="111" y="23"/>
                    <a:pt x="79" y="0"/>
                    <a:pt x="50" y="17"/>
                  </a:cubicBezTo>
                  <a:cubicBezTo>
                    <a:pt x="21" y="34"/>
                    <a:pt x="0" y="88"/>
                    <a:pt x="3" y="137"/>
                  </a:cubicBezTo>
                  <a:cubicBezTo>
                    <a:pt x="47" y="145"/>
                    <a:pt x="105" y="138"/>
                    <a:pt x="135" y="121"/>
                  </a:cubicBezTo>
                  <a:cubicBezTo>
                    <a:pt x="164" y="104"/>
                    <a:pt x="158" y="80"/>
                    <a:pt x="114" y="72"/>
                  </a:cubicBezTo>
                  <a:close/>
                </a:path>
              </a:pathLst>
            </a:custGeom>
            <a:solidFill>
              <a:srgbClr val="CC00A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3037689" y="3265344"/>
              <a:ext cx="2757531" cy="1167008"/>
            </a:xfrm>
            <a:custGeom>
              <a:avLst/>
              <a:gdLst/>
              <a:ahLst/>
              <a:cxnLst/>
              <a:rect l="l" t="t" r="r" b="b"/>
              <a:pathLst>
                <a:path w="442" h="190" extrusionOk="0">
                  <a:moveTo>
                    <a:pt x="362" y="125"/>
                  </a:moveTo>
                  <a:cubicBezTo>
                    <a:pt x="282" y="172"/>
                    <a:pt x="121" y="190"/>
                    <a:pt x="0" y="168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408" y="22"/>
                    <a:pt x="442" y="78"/>
                    <a:pt x="362" y="125"/>
                  </a:cubicBezTo>
                </a:path>
              </a:pathLst>
            </a:custGeom>
            <a:solidFill>
              <a:srgbClr val="0931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3215999" y="3363608"/>
              <a:ext cx="2172114" cy="952000"/>
            </a:xfrm>
            <a:custGeom>
              <a:avLst/>
              <a:gdLst/>
              <a:ahLst/>
              <a:cxnLst/>
              <a:rect l="l" t="t" r="r" b="b"/>
              <a:pathLst>
                <a:path w="348" h="154" extrusionOk="0">
                  <a:moveTo>
                    <a:pt x="285" y="102"/>
                  </a:moveTo>
                  <a:cubicBezTo>
                    <a:pt x="222" y="139"/>
                    <a:pt x="95" y="154"/>
                    <a:pt x="0" y="136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329" y="17"/>
                    <a:pt x="348" y="65"/>
                    <a:pt x="285" y="102"/>
                  </a:cubicBezTo>
                </a:path>
              </a:pathLst>
            </a:custGeom>
            <a:solidFill>
              <a:srgbClr val="D7DF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3407405" y="3469488"/>
              <a:ext cx="1591390" cy="707320"/>
            </a:xfrm>
            <a:custGeom>
              <a:avLst/>
              <a:gdLst/>
              <a:ahLst/>
              <a:cxnLst/>
              <a:rect l="l" t="t" r="r" b="b"/>
              <a:pathLst>
                <a:path w="255" h="115" extrusionOk="0">
                  <a:moveTo>
                    <a:pt x="209" y="77"/>
                  </a:moveTo>
                  <a:cubicBezTo>
                    <a:pt x="163" y="104"/>
                    <a:pt x="69" y="115"/>
                    <a:pt x="0" y="102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243" y="13"/>
                    <a:pt x="255" y="50"/>
                    <a:pt x="209" y="77"/>
                  </a:cubicBezTo>
                </a:path>
              </a:pathLst>
            </a:custGeom>
            <a:solidFill>
              <a:srgbClr val="0371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3596842" y="3582505"/>
              <a:ext cx="1005949" cy="448153"/>
            </a:xfrm>
            <a:custGeom>
              <a:avLst/>
              <a:gdLst/>
              <a:ahLst/>
              <a:cxnLst/>
              <a:rect l="l" t="t" r="r" b="b"/>
              <a:pathLst>
                <a:path w="161" h="73" extrusionOk="0">
                  <a:moveTo>
                    <a:pt x="132" y="49"/>
                  </a:moveTo>
                  <a:cubicBezTo>
                    <a:pt x="102" y="66"/>
                    <a:pt x="44" y="73"/>
                    <a:pt x="0" y="65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55" y="8"/>
                    <a:pt x="161" y="32"/>
                    <a:pt x="132" y="49"/>
                  </a:cubicBezTo>
                </a:path>
              </a:pathLst>
            </a:custGeom>
            <a:solidFill>
              <a:srgbClr val="CC00A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5" name="Google Shape;205;p28"/>
          <p:cNvCxnSpPr/>
          <p:nvPr/>
        </p:nvCxnSpPr>
        <p:spPr>
          <a:xfrm>
            <a:off x="2394279" y="1790078"/>
            <a:ext cx="2143200" cy="0"/>
          </a:xfrm>
          <a:prstGeom prst="straightConnector1">
            <a:avLst/>
          </a:prstGeom>
          <a:noFill/>
          <a:ln w="25400" cap="rnd" cmpd="sng">
            <a:solidFill>
              <a:srgbClr val="C9C9C9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206" name="Google Shape;206;p28"/>
          <p:cNvCxnSpPr/>
          <p:nvPr/>
        </p:nvCxnSpPr>
        <p:spPr>
          <a:xfrm>
            <a:off x="2887179" y="2293331"/>
            <a:ext cx="2420700" cy="0"/>
          </a:xfrm>
          <a:prstGeom prst="straightConnector1">
            <a:avLst/>
          </a:prstGeom>
          <a:noFill/>
          <a:ln w="25400" cap="rnd" cmpd="sng">
            <a:solidFill>
              <a:srgbClr val="C9C9C9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207" name="Google Shape;207;p28"/>
          <p:cNvCxnSpPr/>
          <p:nvPr/>
        </p:nvCxnSpPr>
        <p:spPr>
          <a:xfrm>
            <a:off x="3152152" y="3000929"/>
            <a:ext cx="2703300" cy="0"/>
          </a:xfrm>
          <a:prstGeom prst="straightConnector1">
            <a:avLst/>
          </a:prstGeom>
          <a:noFill/>
          <a:ln w="25400" cap="rnd" cmpd="sng">
            <a:solidFill>
              <a:srgbClr val="C9C9C9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208" name="Google Shape;208;p28"/>
          <p:cNvCxnSpPr/>
          <p:nvPr/>
        </p:nvCxnSpPr>
        <p:spPr>
          <a:xfrm>
            <a:off x="3030005" y="3853289"/>
            <a:ext cx="3226500" cy="0"/>
          </a:xfrm>
          <a:prstGeom prst="straightConnector1">
            <a:avLst/>
          </a:prstGeom>
          <a:noFill/>
          <a:ln w="25400" cap="rnd" cmpd="sng">
            <a:solidFill>
              <a:srgbClr val="C9C9C9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209" name="Google Shape;209;p28"/>
          <p:cNvSpPr txBox="1">
            <a:spLocks noGrp="1"/>
          </p:cNvSpPr>
          <p:nvPr>
            <p:ph type="body" idx="1"/>
          </p:nvPr>
        </p:nvSpPr>
        <p:spPr>
          <a:xfrm>
            <a:off x="4643214" y="1408333"/>
            <a:ext cx="2554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2"/>
          </p:nvPr>
        </p:nvSpPr>
        <p:spPr>
          <a:xfrm>
            <a:off x="5420957" y="1938526"/>
            <a:ext cx="2554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body" idx="3"/>
          </p:nvPr>
        </p:nvSpPr>
        <p:spPr>
          <a:xfrm>
            <a:off x="5945346" y="2645038"/>
            <a:ext cx="2554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body" idx="4"/>
          </p:nvPr>
        </p:nvSpPr>
        <p:spPr>
          <a:xfrm>
            <a:off x="6385014" y="3491713"/>
            <a:ext cx="2554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teps with column text">
  <p:cSld name="4 steps with column 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5" name="Google Shape;215;p29"/>
          <p:cNvGrpSpPr/>
          <p:nvPr/>
        </p:nvGrpSpPr>
        <p:grpSpPr>
          <a:xfrm>
            <a:off x="3546896" y="3546179"/>
            <a:ext cx="2370111" cy="1052464"/>
            <a:chOff x="4808051" y="1842051"/>
            <a:chExt cx="2369874" cy="1403846"/>
          </a:xfrm>
        </p:grpSpPr>
        <p:sp>
          <p:nvSpPr>
            <p:cNvPr id="216" name="Google Shape;216;p29"/>
            <p:cNvSpPr/>
            <p:nvPr/>
          </p:nvSpPr>
          <p:spPr>
            <a:xfrm>
              <a:off x="4808051" y="2337526"/>
              <a:ext cx="1133349" cy="908371"/>
            </a:xfrm>
            <a:custGeom>
              <a:avLst/>
              <a:gdLst/>
              <a:ahLst/>
              <a:cxnLst/>
              <a:rect l="l" t="t" r="r" b="b"/>
              <a:pathLst>
                <a:path w="595" h="671" extrusionOk="0">
                  <a:moveTo>
                    <a:pt x="595" y="671"/>
                  </a:moveTo>
                  <a:lnTo>
                    <a:pt x="0" y="328"/>
                  </a:lnTo>
                  <a:lnTo>
                    <a:pt x="0" y="0"/>
                  </a:lnTo>
                  <a:lnTo>
                    <a:pt x="595" y="343"/>
                  </a:lnTo>
                  <a:lnTo>
                    <a:pt x="595" y="671"/>
                  </a:lnTo>
                  <a:close/>
                </a:path>
              </a:pathLst>
            </a:custGeom>
            <a:solidFill>
              <a:srgbClr val="7F7F7F">
                <a:alpha val="8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8051" y="1842051"/>
              <a:ext cx="2369873" cy="959190"/>
            </a:xfrm>
            <a:custGeom>
              <a:avLst/>
              <a:gdLst/>
              <a:ahLst/>
              <a:cxnLst/>
              <a:rect l="l" t="t" r="r" b="b"/>
              <a:pathLst>
                <a:path w="1244" h="709" extrusionOk="0">
                  <a:moveTo>
                    <a:pt x="595" y="709"/>
                  </a:moveTo>
                  <a:lnTo>
                    <a:pt x="0" y="366"/>
                  </a:lnTo>
                  <a:lnTo>
                    <a:pt x="649" y="0"/>
                  </a:lnTo>
                  <a:lnTo>
                    <a:pt x="1244" y="343"/>
                  </a:lnTo>
                  <a:lnTo>
                    <a:pt x="595" y="709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5941400" y="2305765"/>
              <a:ext cx="1236525" cy="940132"/>
            </a:xfrm>
            <a:custGeom>
              <a:avLst/>
              <a:gdLst/>
              <a:ahLst/>
              <a:cxnLst/>
              <a:rect l="l" t="t" r="r" b="b"/>
              <a:pathLst>
                <a:path w="649" h="694" extrusionOk="0">
                  <a:moveTo>
                    <a:pt x="649" y="0"/>
                  </a:moveTo>
                  <a:lnTo>
                    <a:pt x="649" y="328"/>
                  </a:lnTo>
                  <a:lnTo>
                    <a:pt x="0" y="694"/>
                  </a:lnTo>
                  <a:lnTo>
                    <a:pt x="0" y="366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9"/>
          <p:cNvGrpSpPr/>
          <p:nvPr/>
        </p:nvGrpSpPr>
        <p:grpSpPr>
          <a:xfrm>
            <a:off x="4521795" y="2975865"/>
            <a:ext cx="2368453" cy="1053759"/>
            <a:chOff x="4808051" y="4299121"/>
            <a:chExt cx="2369875" cy="1405199"/>
          </a:xfrm>
        </p:grpSpPr>
        <p:sp>
          <p:nvSpPr>
            <p:cNvPr id="220" name="Google Shape;220;p29"/>
            <p:cNvSpPr/>
            <p:nvPr/>
          </p:nvSpPr>
          <p:spPr>
            <a:xfrm>
              <a:off x="4808051" y="4796102"/>
              <a:ext cx="1134109" cy="908219"/>
            </a:xfrm>
            <a:custGeom>
              <a:avLst/>
              <a:gdLst/>
              <a:ahLst/>
              <a:cxnLst/>
              <a:rect l="l" t="t" r="r" b="b"/>
              <a:pathLst>
                <a:path w="595" h="671" extrusionOk="0">
                  <a:moveTo>
                    <a:pt x="595" y="671"/>
                  </a:moveTo>
                  <a:lnTo>
                    <a:pt x="0" y="328"/>
                  </a:lnTo>
                  <a:lnTo>
                    <a:pt x="0" y="0"/>
                  </a:lnTo>
                  <a:lnTo>
                    <a:pt x="595" y="343"/>
                  </a:lnTo>
                  <a:lnTo>
                    <a:pt x="595" y="671"/>
                  </a:lnTo>
                  <a:close/>
                </a:path>
              </a:pathLst>
            </a:custGeom>
            <a:solidFill>
              <a:srgbClr val="D7DF22">
                <a:alpha val="674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08051" y="4299121"/>
              <a:ext cx="2369873" cy="960618"/>
            </a:xfrm>
            <a:custGeom>
              <a:avLst/>
              <a:gdLst/>
              <a:ahLst/>
              <a:cxnLst/>
              <a:rect l="l" t="t" r="r" b="b"/>
              <a:pathLst>
                <a:path w="1244" h="710" extrusionOk="0">
                  <a:moveTo>
                    <a:pt x="595" y="710"/>
                  </a:moveTo>
                  <a:lnTo>
                    <a:pt x="0" y="367"/>
                  </a:lnTo>
                  <a:lnTo>
                    <a:pt x="649" y="0"/>
                  </a:lnTo>
                  <a:lnTo>
                    <a:pt x="1244" y="344"/>
                  </a:lnTo>
                  <a:lnTo>
                    <a:pt x="595" y="710"/>
                  </a:lnTo>
                  <a:close/>
                </a:path>
              </a:pathLst>
            </a:custGeom>
            <a:solidFill>
              <a:srgbClr val="03716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5942160" y="4764346"/>
              <a:ext cx="1235766" cy="939974"/>
            </a:xfrm>
            <a:custGeom>
              <a:avLst/>
              <a:gdLst/>
              <a:ahLst/>
              <a:cxnLst/>
              <a:rect l="l" t="t" r="r" b="b"/>
              <a:pathLst>
                <a:path w="649" h="694" extrusionOk="0">
                  <a:moveTo>
                    <a:pt x="649" y="0"/>
                  </a:moveTo>
                  <a:lnTo>
                    <a:pt x="649" y="328"/>
                  </a:lnTo>
                  <a:lnTo>
                    <a:pt x="0" y="694"/>
                  </a:lnTo>
                  <a:lnTo>
                    <a:pt x="0" y="366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D7DF2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29"/>
          <p:cNvGrpSpPr/>
          <p:nvPr/>
        </p:nvGrpSpPr>
        <p:grpSpPr>
          <a:xfrm>
            <a:off x="5423647" y="2398450"/>
            <a:ext cx="2370111" cy="1053760"/>
            <a:chOff x="4808051" y="5135743"/>
            <a:chExt cx="2369874" cy="1405200"/>
          </a:xfrm>
        </p:grpSpPr>
        <p:sp>
          <p:nvSpPr>
            <p:cNvPr id="224" name="Google Shape;224;p29"/>
            <p:cNvSpPr/>
            <p:nvPr/>
          </p:nvSpPr>
          <p:spPr>
            <a:xfrm>
              <a:off x="4808051" y="5632723"/>
              <a:ext cx="1133349" cy="908220"/>
            </a:xfrm>
            <a:custGeom>
              <a:avLst/>
              <a:gdLst/>
              <a:ahLst/>
              <a:cxnLst/>
              <a:rect l="l" t="t" r="r" b="b"/>
              <a:pathLst>
                <a:path w="595" h="671" extrusionOk="0">
                  <a:moveTo>
                    <a:pt x="595" y="671"/>
                  </a:moveTo>
                  <a:lnTo>
                    <a:pt x="0" y="328"/>
                  </a:lnTo>
                  <a:lnTo>
                    <a:pt x="0" y="0"/>
                  </a:lnTo>
                  <a:lnTo>
                    <a:pt x="595" y="343"/>
                  </a:lnTo>
                  <a:lnTo>
                    <a:pt x="595" y="671"/>
                  </a:lnTo>
                  <a:close/>
                </a:path>
              </a:pathLst>
            </a:custGeom>
            <a:solidFill>
              <a:srgbClr val="D2483C">
                <a:alpha val="764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08051" y="5135743"/>
              <a:ext cx="2369873" cy="960618"/>
            </a:xfrm>
            <a:custGeom>
              <a:avLst/>
              <a:gdLst/>
              <a:ahLst/>
              <a:cxnLst/>
              <a:rect l="l" t="t" r="r" b="b"/>
              <a:pathLst>
                <a:path w="1244" h="710" extrusionOk="0">
                  <a:moveTo>
                    <a:pt x="595" y="710"/>
                  </a:moveTo>
                  <a:lnTo>
                    <a:pt x="0" y="367"/>
                  </a:lnTo>
                  <a:lnTo>
                    <a:pt x="649" y="0"/>
                  </a:lnTo>
                  <a:lnTo>
                    <a:pt x="1244" y="344"/>
                  </a:lnTo>
                  <a:lnTo>
                    <a:pt x="595" y="710"/>
                  </a:lnTo>
                  <a:close/>
                </a:path>
              </a:pathLst>
            </a:custGeom>
            <a:solidFill>
              <a:srgbClr val="CC00A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5941400" y="5600967"/>
              <a:ext cx="1236525" cy="939976"/>
            </a:xfrm>
            <a:custGeom>
              <a:avLst/>
              <a:gdLst/>
              <a:ahLst/>
              <a:cxnLst/>
              <a:rect l="l" t="t" r="r" b="b"/>
              <a:pathLst>
                <a:path w="649" h="694" extrusionOk="0">
                  <a:moveTo>
                    <a:pt x="649" y="0"/>
                  </a:moveTo>
                  <a:lnTo>
                    <a:pt x="649" y="328"/>
                  </a:lnTo>
                  <a:lnTo>
                    <a:pt x="0" y="694"/>
                  </a:lnTo>
                  <a:lnTo>
                    <a:pt x="0" y="366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D2483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29"/>
          <p:cNvGrpSpPr/>
          <p:nvPr/>
        </p:nvGrpSpPr>
        <p:grpSpPr>
          <a:xfrm>
            <a:off x="6276126" y="1827990"/>
            <a:ext cx="2370110" cy="1053727"/>
            <a:chOff x="4808051" y="3515295"/>
            <a:chExt cx="2369873" cy="1403847"/>
          </a:xfrm>
        </p:grpSpPr>
        <p:sp>
          <p:nvSpPr>
            <p:cNvPr id="228" name="Google Shape;228;p29"/>
            <p:cNvSpPr/>
            <p:nvPr/>
          </p:nvSpPr>
          <p:spPr>
            <a:xfrm>
              <a:off x="4808051" y="4010210"/>
              <a:ext cx="1133349" cy="908932"/>
            </a:xfrm>
            <a:custGeom>
              <a:avLst/>
              <a:gdLst/>
              <a:ahLst/>
              <a:cxnLst/>
              <a:rect l="l" t="t" r="r" b="b"/>
              <a:pathLst>
                <a:path w="595" h="671" extrusionOk="0">
                  <a:moveTo>
                    <a:pt x="595" y="671"/>
                  </a:moveTo>
                  <a:lnTo>
                    <a:pt x="0" y="328"/>
                  </a:lnTo>
                  <a:lnTo>
                    <a:pt x="0" y="0"/>
                  </a:lnTo>
                  <a:lnTo>
                    <a:pt x="595" y="343"/>
                  </a:lnTo>
                  <a:lnTo>
                    <a:pt x="595" y="671"/>
                  </a:lnTo>
                  <a:close/>
                </a:path>
              </a:pathLst>
            </a:custGeom>
            <a:solidFill>
              <a:srgbClr val="78D2F8">
                <a:alpha val="615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08051" y="3515295"/>
              <a:ext cx="2369873" cy="959692"/>
            </a:xfrm>
            <a:custGeom>
              <a:avLst/>
              <a:gdLst/>
              <a:ahLst/>
              <a:cxnLst/>
              <a:rect l="l" t="t" r="r" b="b"/>
              <a:pathLst>
                <a:path w="1244" h="709" extrusionOk="0">
                  <a:moveTo>
                    <a:pt x="595" y="709"/>
                  </a:moveTo>
                  <a:lnTo>
                    <a:pt x="0" y="366"/>
                  </a:lnTo>
                  <a:lnTo>
                    <a:pt x="649" y="0"/>
                  </a:lnTo>
                  <a:lnTo>
                    <a:pt x="1244" y="343"/>
                  </a:lnTo>
                  <a:lnTo>
                    <a:pt x="595" y="709"/>
                  </a:lnTo>
                  <a:close/>
                </a:path>
              </a:pathLst>
            </a:custGeom>
            <a:solidFill>
              <a:srgbClr val="0931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5941552" y="3979634"/>
              <a:ext cx="1236373" cy="939508"/>
            </a:xfrm>
            <a:custGeom>
              <a:avLst/>
              <a:gdLst/>
              <a:ahLst/>
              <a:cxnLst/>
              <a:rect l="l" t="t" r="r" b="b"/>
              <a:pathLst>
                <a:path w="649" h="694" extrusionOk="0">
                  <a:moveTo>
                    <a:pt x="649" y="0"/>
                  </a:moveTo>
                  <a:lnTo>
                    <a:pt x="649" y="328"/>
                  </a:lnTo>
                  <a:lnTo>
                    <a:pt x="0" y="694"/>
                  </a:lnTo>
                  <a:lnTo>
                    <a:pt x="0" y="366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78D2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31" name="Google Shape;231;p29"/>
          <p:cNvCxnSpPr/>
          <p:nvPr/>
        </p:nvCxnSpPr>
        <p:spPr>
          <a:xfrm>
            <a:off x="7176294" y="1611238"/>
            <a:ext cx="0" cy="577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p29"/>
          <p:cNvCxnSpPr/>
          <p:nvPr/>
        </p:nvCxnSpPr>
        <p:spPr>
          <a:xfrm>
            <a:off x="6001544" y="2074391"/>
            <a:ext cx="0" cy="742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3" name="Google Shape;233;p29"/>
          <p:cNvCxnSpPr/>
          <p:nvPr/>
        </p:nvCxnSpPr>
        <p:spPr>
          <a:xfrm>
            <a:off x="5088731" y="2548263"/>
            <a:ext cx="0" cy="7776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4" name="Google Shape;234;p29"/>
          <p:cNvCxnSpPr/>
          <p:nvPr/>
        </p:nvCxnSpPr>
        <p:spPr>
          <a:xfrm>
            <a:off x="4056856" y="3099522"/>
            <a:ext cx="0" cy="7692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5" name="Google Shape;235;p29"/>
          <p:cNvSpPr txBox="1">
            <a:spLocks noGrp="1"/>
          </p:cNvSpPr>
          <p:nvPr>
            <p:ph type="body" idx="1"/>
          </p:nvPr>
        </p:nvSpPr>
        <p:spPr>
          <a:xfrm>
            <a:off x="423868" y="1037955"/>
            <a:ext cx="2543100" cy="3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29"/>
          <p:cNvSpPr txBox="1">
            <a:spLocks noGrp="1"/>
          </p:cNvSpPr>
          <p:nvPr>
            <p:ph type="body" idx="2"/>
          </p:nvPr>
        </p:nvSpPr>
        <p:spPr>
          <a:xfrm>
            <a:off x="4995862" y="1177258"/>
            <a:ext cx="2554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body" idx="3"/>
          </p:nvPr>
        </p:nvSpPr>
        <p:spPr>
          <a:xfrm>
            <a:off x="1537127" y="2717806"/>
            <a:ext cx="25527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4"/>
          </p:nvPr>
        </p:nvSpPr>
        <p:spPr>
          <a:xfrm>
            <a:off x="2505683" y="2188100"/>
            <a:ext cx="25527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body" idx="5"/>
          </p:nvPr>
        </p:nvSpPr>
        <p:spPr>
          <a:xfrm>
            <a:off x="3586163" y="1723396"/>
            <a:ext cx="25527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nected circles visual">
  <p:cSld name="3 connected circles visual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0"/>
          <p:cNvSpPr/>
          <p:nvPr/>
        </p:nvSpPr>
        <p:spPr>
          <a:xfrm>
            <a:off x="1909856" y="2641942"/>
            <a:ext cx="2416175" cy="2181511"/>
          </a:xfrm>
          <a:custGeom>
            <a:avLst/>
            <a:gdLst/>
            <a:ahLst/>
            <a:cxnLst/>
            <a:rect l="l" t="t" r="r" b="b"/>
            <a:pathLst>
              <a:path w="861" h="861" extrusionOk="0">
                <a:moveTo>
                  <a:pt x="646" y="430"/>
                </a:moveTo>
                <a:cubicBezTo>
                  <a:pt x="646" y="549"/>
                  <a:pt x="549" y="645"/>
                  <a:pt x="430" y="645"/>
                </a:cubicBezTo>
                <a:cubicBezTo>
                  <a:pt x="311" y="645"/>
                  <a:pt x="215" y="549"/>
                  <a:pt x="215" y="430"/>
                </a:cubicBezTo>
                <a:cubicBezTo>
                  <a:pt x="215" y="311"/>
                  <a:pt x="311" y="215"/>
                  <a:pt x="430" y="215"/>
                </a:cubicBezTo>
                <a:cubicBezTo>
                  <a:pt x="450" y="215"/>
                  <a:pt x="470" y="218"/>
                  <a:pt x="488" y="223"/>
                </a:cubicBezTo>
                <a:cubicBezTo>
                  <a:pt x="447" y="156"/>
                  <a:pt x="422" y="80"/>
                  <a:pt x="418" y="0"/>
                </a:cubicBezTo>
                <a:cubicBezTo>
                  <a:pt x="186" y="6"/>
                  <a:pt x="0" y="196"/>
                  <a:pt x="0" y="430"/>
                </a:cubicBezTo>
                <a:cubicBezTo>
                  <a:pt x="0" y="668"/>
                  <a:pt x="192" y="861"/>
                  <a:pt x="430" y="861"/>
                </a:cubicBezTo>
                <a:cubicBezTo>
                  <a:pt x="668" y="861"/>
                  <a:pt x="861" y="668"/>
                  <a:pt x="861" y="430"/>
                </a:cubicBezTo>
                <a:cubicBezTo>
                  <a:pt x="861" y="315"/>
                  <a:pt x="816" y="211"/>
                  <a:pt x="742" y="133"/>
                </a:cubicBezTo>
                <a:cubicBezTo>
                  <a:pt x="590" y="286"/>
                  <a:pt x="590" y="286"/>
                  <a:pt x="590" y="286"/>
                </a:cubicBezTo>
                <a:cubicBezTo>
                  <a:pt x="625" y="325"/>
                  <a:pt x="646" y="375"/>
                  <a:pt x="646" y="430"/>
                </a:cubicBezTo>
                <a:close/>
              </a:path>
            </a:pathLst>
          </a:custGeom>
          <a:solidFill>
            <a:srgbClr val="78D2F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/>
          <p:cNvSpPr/>
          <p:nvPr/>
        </p:nvSpPr>
        <p:spPr>
          <a:xfrm>
            <a:off x="3195737" y="1497798"/>
            <a:ext cx="2414593" cy="1900256"/>
          </a:xfrm>
          <a:custGeom>
            <a:avLst/>
            <a:gdLst/>
            <a:ahLst/>
            <a:cxnLst/>
            <a:rect l="l" t="t" r="r" b="b"/>
            <a:pathLst>
              <a:path w="861" h="750" extrusionOk="0">
                <a:moveTo>
                  <a:pt x="739" y="731"/>
                </a:moveTo>
                <a:cubicBezTo>
                  <a:pt x="739" y="730"/>
                  <a:pt x="739" y="730"/>
                  <a:pt x="739" y="730"/>
                </a:cubicBezTo>
                <a:cubicBezTo>
                  <a:pt x="814" y="653"/>
                  <a:pt x="861" y="547"/>
                  <a:pt x="861" y="431"/>
                </a:cubicBezTo>
                <a:cubicBezTo>
                  <a:pt x="861" y="193"/>
                  <a:pt x="668" y="0"/>
                  <a:pt x="430" y="0"/>
                </a:cubicBezTo>
                <a:cubicBezTo>
                  <a:pt x="192" y="0"/>
                  <a:pt x="0" y="193"/>
                  <a:pt x="0" y="431"/>
                </a:cubicBezTo>
                <a:cubicBezTo>
                  <a:pt x="0" y="547"/>
                  <a:pt x="45" y="652"/>
                  <a:pt x="120" y="729"/>
                </a:cubicBezTo>
                <a:cubicBezTo>
                  <a:pt x="120" y="730"/>
                  <a:pt x="120" y="730"/>
                  <a:pt x="120" y="730"/>
                </a:cubicBezTo>
                <a:cubicBezTo>
                  <a:pt x="124" y="734"/>
                  <a:pt x="128" y="738"/>
                  <a:pt x="132" y="742"/>
                </a:cubicBezTo>
                <a:cubicBezTo>
                  <a:pt x="284" y="589"/>
                  <a:pt x="284" y="589"/>
                  <a:pt x="284" y="589"/>
                </a:cubicBezTo>
                <a:cubicBezTo>
                  <a:pt x="282" y="587"/>
                  <a:pt x="280" y="585"/>
                  <a:pt x="278" y="583"/>
                </a:cubicBezTo>
                <a:cubicBezTo>
                  <a:pt x="277" y="582"/>
                  <a:pt x="277" y="582"/>
                  <a:pt x="277" y="582"/>
                </a:cubicBezTo>
                <a:cubicBezTo>
                  <a:pt x="239" y="543"/>
                  <a:pt x="215" y="490"/>
                  <a:pt x="215" y="431"/>
                </a:cubicBezTo>
                <a:cubicBezTo>
                  <a:pt x="215" y="312"/>
                  <a:pt x="311" y="215"/>
                  <a:pt x="430" y="215"/>
                </a:cubicBezTo>
                <a:cubicBezTo>
                  <a:pt x="549" y="215"/>
                  <a:pt x="645" y="312"/>
                  <a:pt x="645" y="431"/>
                </a:cubicBezTo>
                <a:cubicBezTo>
                  <a:pt x="645" y="489"/>
                  <a:pt x="622" y="542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84" y="581"/>
                  <a:pt x="584" y="581"/>
                  <a:pt x="584" y="581"/>
                </a:cubicBezTo>
                <a:cubicBezTo>
                  <a:pt x="577" y="588"/>
                  <a:pt x="570" y="596"/>
                  <a:pt x="563" y="603"/>
                </a:cubicBezTo>
                <a:cubicBezTo>
                  <a:pt x="721" y="750"/>
                  <a:pt x="721" y="750"/>
                  <a:pt x="721" y="750"/>
                </a:cubicBezTo>
                <a:cubicBezTo>
                  <a:pt x="727" y="743"/>
                  <a:pt x="733" y="737"/>
                  <a:pt x="739" y="731"/>
                </a:cubicBezTo>
                <a:close/>
              </a:path>
            </a:pathLst>
          </a:custGeom>
          <a:solidFill>
            <a:srgbClr val="CC00A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/>
          <p:nvPr/>
        </p:nvSpPr>
        <p:spPr>
          <a:xfrm>
            <a:off x="4483189" y="2641942"/>
            <a:ext cx="2419341" cy="2181511"/>
          </a:xfrm>
          <a:custGeom>
            <a:avLst/>
            <a:gdLst/>
            <a:ahLst/>
            <a:cxnLst/>
            <a:rect l="l" t="t" r="r" b="b"/>
            <a:pathLst>
              <a:path w="862" h="861" extrusionOk="0">
                <a:moveTo>
                  <a:pt x="443" y="0"/>
                </a:moveTo>
                <a:cubicBezTo>
                  <a:pt x="439" y="80"/>
                  <a:pt x="415" y="156"/>
                  <a:pt x="373" y="223"/>
                </a:cubicBezTo>
                <a:cubicBezTo>
                  <a:pt x="391" y="218"/>
                  <a:pt x="411" y="215"/>
                  <a:pt x="431" y="215"/>
                </a:cubicBezTo>
                <a:cubicBezTo>
                  <a:pt x="550" y="215"/>
                  <a:pt x="646" y="311"/>
                  <a:pt x="646" y="430"/>
                </a:cubicBezTo>
                <a:cubicBezTo>
                  <a:pt x="646" y="549"/>
                  <a:pt x="550" y="645"/>
                  <a:pt x="431" y="645"/>
                </a:cubicBezTo>
                <a:cubicBezTo>
                  <a:pt x="312" y="645"/>
                  <a:pt x="216" y="549"/>
                  <a:pt x="216" y="430"/>
                </a:cubicBezTo>
                <a:cubicBezTo>
                  <a:pt x="216" y="378"/>
                  <a:pt x="234" y="331"/>
                  <a:pt x="264" y="294"/>
                </a:cubicBezTo>
                <a:cubicBezTo>
                  <a:pt x="106" y="147"/>
                  <a:pt x="106" y="147"/>
                  <a:pt x="106" y="147"/>
                </a:cubicBezTo>
                <a:cubicBezTo>
                  <a:pt x="40" y="223"/>
                  <a:pt x="0" y="322"/>
                  <a:pt x="0" y="430"/>
                </a:cubicBezTo>
                <a:cubicBezTo>
                  <a:pt x="0" y="668"/>
                  <a:pt x="193" y="861"/>
                  <a:pt x="431" y="861"/>
                </a:cubicBezTo>
                <a:cubicBezTo>
                  <a:pt x="669" y="861"/>
                  <a:pt x="862" y="668"/>
                  <a:pt x="862" y="430"/>
                </a:cubicBezTo>
                <a:cubicBezTo>
                  <a:pt x="862" y="196"/>
                  <a:pt x="675" y="6"/>
                  <a:pt x="443" y="0"/>
                </a:cubicBezTo>
                <a:close/>
              </a:path>
            </a:pathLst>
          </a:custGeom>
          <a:solidFill>
            <a:srgbClr val="D2483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0"/>
          <p:cNvSpPr/>
          <p:nvPr/>
        </p:nvSpPr>
        <p:spPr>
          <a:xfrm>
            <a:off x="2701393" y="3306990"/>
            <a:ext cx="839400" cy="837300"/>
          </a:xfrm>
          <a:prstGeom prst="ellipse">
            <a:avLst/>
          </a:prstGeom>
          <a:solidFill>
            <a:srgbClr val="0931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0"/>
          <p:cNvSpPr txBox="1">
            <a:spLocks noGrp="1"/>
          </p:cNvSpPr>
          <p:nvPr>
            <p:ph type="body" idx="1"/>
          </p:nvPr>
        </p:nvSpPr>
        <p:spPr>
          <a:xfrm>
            <a:off x="2859089" y="3480512"/>
            <a:ext cx="5061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body" idx="2"/>
          </p:nvPr>
        </p:nvSpPr>
        <p:spPr>
          <a:xfrm>
            <a:off x="285756" y="2462214"/>
            <a:ext cx="24162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body" idx="3"/>
          </p:nvPr>
        </p:nvSpPr>
        <p:spPr>
          <a:xfrm>
            <a:off x="4522872" y="1135048"/>
            <a:ext cx="24162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body" idx="4"/>
          </p:nvPr>
        </p:nvSpPr>
        <p:spPr>
          <a:xfrm>
            <a:off x="6256886" y="2650419"/>
            <a:ext cx="24162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0"/>
          <p:cNvSpPr/>
          <p:nvPr/>
        </p:nvSpPr>
        <p:spPr>
          <a:xfrm>
            <a:off x="3984886" y="2217327"/>
            <a:ext cx="839400" cy="837300"/>
          </a:xfrm>
          <a:prstGeom prst="ellipse">
            <a:avLst/>
          </a:prstGeom>
          <a:solidFill>
            <a:srgbClr val="0931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0"/>
          <p:cNvSpPr txBox="1">
            <a:spLocks noGrp="1"/>
          </p:cNvSpPr>
          <p:nvPr>
            <p:ph type="body" idx="5"/>
          </p:nvPr>
        </p:nvSpPr>
        <p:spPr>
          <a:xfrm>
            <a:off x="4142582" y="2390849"/>
            <a:ext cx="5061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30"/>
          <p:cNvSpPr/>
          <p:nvPr/>
        </p:nvSpPr>
        <p:spPr>
          <a:xfrm>
            <a:off x="5276529" y="3342155"/>
            <a:ext cx="839400" cy="837300"/>
          </a:xfrm>
          <a:prstGeom prst="ellipse">
            <a:avLst/>
          </a:prstGeom>
          <a:solidFill>
            <a:srgbClr val="0931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0"/>
          <p:cNvSpPr txBox="1">
            <a:spLocks noGrp="1"/>
          </p:cNvSpPr>
          <p:nvPr>
            <p:ph type="body" idx="6"/>
          </p:nvPr>
        </p:nvSpPr>
        <p:spPr>
          <a:xfrm>
            <a:off x="5434225" y="3515677"/>
            <a:ext cx="5061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">
  <p:cSld name="graph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5011" y="1203160"/>
            <a:ext cx="8630700" cy="31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over image with text">
  <p:cSld name="header over image with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2" descr="A glass of wa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03503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>
            <a:spLocks noGrp="1"/>
          </p:cNvSpPr>
          <p:nvPr>
            <p:ph type="title"/>
          </p:nvPr>
        </p:nvSpPr>
        <p:spPr>
          <a:xfrm>
            <a:off x="463164" y="2102129"/>
            <a:ext cx="4784700" cy="1342200"/>
          </a:xfrm>
          <a:prstGeom prst="rect">
            <a:avLst/>
          </a:prstGeom>
          <a:solidFill>
            <a:schemeClr val="lt1">
              <a:alpha val="8863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2"/>
          <p:cNvSpPr/>
          <p:nvPr/>
        </p:nvSpPr>
        <p:spPr>
          <a:xfrm>
            <a:off x="0" y="2101630"/>
            <a:ext cx="463200" cy="1342200"/>
          </a:xfrm>
          <a:prstGeom prst="rect">
            <a:avLst/>
          </a:prstGeom>
          <a:solidFill>
            <a:schemeClr val="lt1">
              <a:alpha val="8863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32"/>
          <p:cNvCxnSpPr/>
          <p:nvPr/>
        </p:nvCxnSpPr>
        <p:spPr>
          <a:xfrm>
            <a:off x="294943" y="2265627"/>
            <a:ext cx="0" cy="999300"/>
          </a:xfrm>
          <a:prstGeom prst="straightConnector1">
            <a:avLst/>
          </a:prstGeom>
          <a:noFill/>
          <a:ln w="5715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2" name="Google Shape;262;p32"/>
          <p:cNvSpPr txBox="1">
            <a:spLocks noGrp="1"/>
          </p:cNvSpPr>
          <p:nvPr>
            <p:ph type="body" idx="1"/>
          </p:nvPr>
        </p:nvSpPr>
        <p:spPr>
          <a:xfrm>
            <a:off x="6203260" y="626272"/>
            <a:ext cx="2801700" cy="3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2286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">
  <p:cSld name="Text with image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3" descr="A picture containing fabric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9673"/>
          <a:stretch/>
        </p:blipFill>
        <p:spPr>
          <a:xfrm>
            <a:off x="4872037" y="0"/>
            <a:ext cx="4271961" cy="521208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/>
          <p:nvPr/>
        </p:nvSpPr>
        <p:spPr>
          <a:xfrm>
            <a:off x="1" y="0"/>
            <a:ext cx="48720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3"/>
          <p:cNvSpPr txBox="1">
            <a:spLocks noGrp="1"/>
          </p:cNvSpPr>
          <p:nvPr>
            <p:ph type="body" idx="1"/>
          </p:nvPr>
        </p:nvSpPr>
        <p:spPr>
          <a:xfrm>
            <a:off x="457199" y="664370"/>
            <a:ext cx="3986100" cy="3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al message layout 1">
  <p:cSld name="visual message layout 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4" descr="A picture containing green, cabbage, overhead, socc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715"/>
            <a:ext cx="9144002" cy="3388702"/>
          </a:xfrm>
          <a:prstGeom prst="rect">
            <a:avLst/>
          </a:prstGeom>
          <a:gradFill>
            <a:gsLst>
              <a:gs pos="0">
                <a:srgbClr val="000000">
                  <a:alpha val="784"/>
                </a:srgbClr>
              </a:gs>
              <a:gs pos="100000">
                <a:srgbClr val="A9D7D0">
                  <a:alpha val="50588"/>
                </a:srgbClr>
              </a:gs>
            </a:gsLst>
            <a:lin ang="12600029" scaled="0"/>
          </a:gradFill>
          <a:ln>
            <a:noFill/>
          </a:ln>
        </p:spPr>
      </p:pic>
      <p:pic>
        <p:nvPicPr>
          <p:cNvPr id="269" name="Google Shape;269;p34" descr="A close up of a cora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485622"/>
            <a:ext cx="2963108" cy="166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 descr="A picture containing brus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385" y="3485622"/>
            <a:ext cx="2963108" cy="166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 descr="A picture containing food, red, pla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3057" y="3485627"/>
            <a:ext cx="2963108" cy="166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/>
          <p:nvPr/>
        </p:nvSpPr>
        <p:spPr>
          <a:xfrm>
            <a:off x="-49282" y="13715"/>
            <a:ext cx="9260100" cy="3388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4"/>
          <p:cNvSpPr txBox="1">
            <a:spLocks noGrp="1"/>
          </p:cNvSpPr>
          <p:nvPr>
            <p:ph type="body" idx="1"/>
          </p:nvPr>
        </p:nvSpPr>
        <p:spPr>
          <a:xfrm>
            <a:off x="795528" y="517263"/>
            <a:ext cx="7552800" cy="17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 i="0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al message 3">
  <p:cSld name="Visual message 3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6" name="Google Shape;276;p35" descr="A circuit boar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4906"/>
          <a:stretch/>
        </p:blipFill>
        <p:spPr>
          <a:xfrm>
            <a:off x="-640080" y="-10716"/>
            <a:ext cx="978408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 txBox="1">
            <a:spLocks noGrp="1"/>
          </p:cNvSpPr>
          <p:nvPr>
            <p:ph type="body" idx="1"/>
          </p:nvPr>
        </p:nvSpPr>
        <p:spPr>
          <a:xfrm>
            <a:off x="696114" y="1245162"/>
            <a:ext cx="7419300" cy="3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 b="1">
                <a:solidFill>
                  <a:schemeClr val="lt1"/>
                </a:solidFill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RESOURCE">
  <p:cSld name="ICON RESOURC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6"/>
          <p:cNvSpPr txBox="1">
            <a:spLocks noGrp="1"/>
          </p:cNvSpPr>
          <p:nvPr>
            <p:ph type="body" idx="1"/>
          </p:nvPr>
        </p:nvSpPr>
        <p:spPr>
          <a:xfrm>
            <a:off x="311151" y="151899"/>
            <a:ext cx="8521800" cy="11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81" name="Google Shape;281;p36" descr="alarm clock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61" y="1384883"/>
            <a:ext cx="967304" cy="926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6" descr="join arr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3366" y="1588091"/>
            <a:ext cx="967303" cy="92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6" descr="ask a ques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7408" y="1501718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6" descr="auth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4187" y="1406238"/>
            <a:ext cx="71615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 descr="bad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5276" y="1336694"/>
            <a:ext cx="1054858" cy="101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 descr="data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06805" y="1453570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 descr="binocular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03982" y="2157860"/>
            <a:ext cx="71615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 descr="A close up of a 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9033" y="2181911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 descr="A close up of a 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89297" y="2158382"/>
            <a:ext cx="720830" cy="69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 descr="A close up of a 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59551" y="2150453"/>
            <a:ext cx="71615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 descr="A close up of a 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84291" y="2210486"/>
            <a:ext cx="745991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6" descr="A close up of a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36762" y="2168468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 descr="A close up of a logo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26570" y="2135571"/>
            <a:ext cx="797370" cy="76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 descr="A close up of a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94907" y="2150453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 descr="A close up of a logo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396287" y="2235716"/>
            <a:ext cx="537577" cy="51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 descr="community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89033" y="2817203"/>
            <a:ext cx="71615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 descr="connecting peopl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556809" y="2802916"/>
            <a:ext cx="745991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6" descr="conversation bubbles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78055" y="2670064"/>
            <a:ext cx="1052976" cy="10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6" descr="corner folded paper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482297" y="2750512"/>
            <a:ext cx="855442" cy="81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 descr="decision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546173" y="2787794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 descr="decline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437692" y="2750509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6" descr="compass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247373" y="2644110"/>
            <a:ext cx="996344" cy="95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6" descr="email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443806" y="2704384"/>
            <a:ext cx="870461" cy="83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6" descr="open email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08237" y="3517290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 descr="group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326674" y="3335015"/>
            <a:ext cx="99465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 descr="magnifying glass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652564" y="3552029"/>
            <a:ext cx="497328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 descr="eye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3321948" y="3557656"/>
            <a:ext cx="1152995" cy="55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 descr="flag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4742331" y="3454544"/>
            <a:ext cx="755174" cy="7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 descr="globe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695149" y="3431041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 descr="handshake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569306" y="3298328"/>
            <a:ext cx="994655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 descr="home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849155" y="3345039"/>
            <a:ext cx="696259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 descr="ORCID iD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40125" y="4319471"/>
            <a:ext cx="522282" cy="50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6" descr="Institution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631375" y="4250832"/>
            <a:ext cx="616768" cy="59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6" descr="Key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432063" y="4130951"/>
            <a:ext cx="855442" cy="81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6" descr="lifeline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3688741" y="4152092"/>
            <a:ext cx="709085" cy="67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6" descr="lightbulb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261501" y="4035325"/>
            <a:ext cx="1021021" cy="97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 descr="mask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5393616" y="4000999"/>
            <a:ext cx="880599" cy="843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 descr="medical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6416106" y="3945203"/>
            <a:ext cx="1301254" cy="97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 descr="megaphone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594797" y="4146329"/>
            <a:ext cx="696259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TO USE - DO NOT USE AS ICON RESOURCE">
  <p:cSld name="ICONS TO USE - DO NOT USE AS ICON RESOURC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7"/>
          <p:cNvSpPr txBox="1">
            <a:spLocks noGrp="1"/>
          </p:cNvSpPr>
          <p:nvPr>
            <p:ph type="body" idx="1"/>
          </p:nvPr>
        </p:nvSpPr>
        <p:spPr>
          <a:xfrm>
            <a:off x="311151" y="151899"/>
            <a:ext cx="8521800" cy="11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2400" b="0">
                <a:solidFill>
                  <a:schemeClr val="accent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23" name="Google Shape;323;p37" descr="nurtur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904" y="1836652"/>
            <a:ext cx="701970" cy="71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 descr="micro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2730" y="1705681"/>
            <a:ext cx="983202" cy="9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 descr="ne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8385" y="1906583"/>
            <a:ext cx="564435" cy="57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 descr="Open Access l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3049" y="1864498"/>
            <a:ext cx="705173" cy="71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 descr="open box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80682" y="1769495"/>
            <a:ext cx="892006" cy="90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7" descr="paper pla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90192" y="1925218"/>
            <a:ext cx="67436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7" descr="part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51215" y="1906582"/>
            <a:ext cx="674364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 descr="pe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02199" y="1889684"/>
            <a:ext cx="655632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7" descr="pie chart&#10;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2085" y="1846488"/>
            <a:ext cx="789655" cy="80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 descr="play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7626" y="2531454"/>
            <a:ext cx="983202" cy="9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 descr="Turn on/off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45442" y="2550522"/>
            <a:ext cx="1009017" cy="102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 descr="Power to the Preprint &quot;POW&quot;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68241" y="2702839"/>
            <a:ext cx="705173" cy="71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 descr="Preregistratio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79035" y="2702835"/>
            <a:ext cx="655632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 descr="puzzle pie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814658" y="2433327"/>
            <a:ext cx="1079693" cy="109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 descr="question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123504" y="2588481"/>
            <a:ext cx="655632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 descr="Quot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690911" y="2395935"/>
            <a:ext cx="1078416" cy="109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 descr="rocket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93729" y="3516386"/>
            <a:ext cx="590870" cy="60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7" descr="scales&#10;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76406" y="3255231"/>
            <a:ext cx="992814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7" descr="test tubes&#10;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245896" y="3227238"/>
            <a:ext cx="1079693" cy="109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 descr="atom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538419" y="3275808"/>
            <a:ext cx="992814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7" descr="lab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721785" y="3311697"/>
            <a:ext cx="881768" cy="89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7" descr="dna&#10;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567958" y="3190494"/>
            <a:ext cx="1057963" cy="107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7" descr="scroll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531445" y="3280721"/>
            <a:ext cx="1078416" cy="109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 descr="spedometer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7470" y="4117277"/>
            <a:ext cx="919505" cy="93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7" descr="star&#10;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304532" y="4233077"/>
            <a:ext cx="655632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 descr="Stopwatch&#10;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092284" y="4045761"/>
            <a:ext cx="1009017" cy="102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7" descr="target&#10;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3473585" y="4238492"/>
            <a:ext cx="648226" cy="65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 descr="Thumbs up&#10;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4447557" y="4127171"/>
            <a:ext cx="798556" cy="81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7" descr="Thumbtack&#10;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528567" y="4140067"/>
            <a:ext cx="773194" cy="786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 descr="toolbox&#10;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567961" y="4108506"/>
            <a:ext cx="816907" cy="83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7" descr="Trophy&#10;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684059" y="4222203"/>
            <a:ext cx="951941" cy="968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7" descr="Unlock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8019242" y="2648404"/>
            <a:ext cx="430844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7" descr="writing&#10;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7921638" y="3349925"/>
            <a:ext cx="806589" cy="82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24665" y="320046"/>
            <a:ext cx="8319000" cy="5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56B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1156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19101" y="994412"/>
            <a:ext cx="84246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3" name="Google Shape;53;p13"/>
          <p:cNvCxnSpPr/>
          <p:nvPr/>
        </p:nvCxnSpPr>
        <p:spPr>
          <a:xfrm>
            <a:off x="434091" y="320046"/>
            <a:ext cx="0" cy="594300"/>
          </a:xfrm>
          <a:prstGeom prst="straightConnector1">
            <a:avLst/>
          </a:prstGeom>
          <a:noFill/>
          <a:ln w="57150" cap="flat" cmpd="sng">
            <a:solidFill>
              <a:srgbClr val="D7DF2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4" name="Google Shape;54;p13" descr="A picture containing clock&#10;&#10;Description automatically generated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976621" y="4329112"/>
            <a:ext cx="867158" cy="6807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uthorbilling@plos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institutionalaccounts@plos.or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os.org/resources/for-institutions/institutional-account-participant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>
            <a:spLocks noGrp="1"/>
          </p:cNvSpPr>
          <p:nvPr>
            <p:ph type="body" idx="1"/>
          </p:nvPr>
        </p:nvSpPr>
        <p:spPr>
          <a:xfrm>
            <a:off x="0" y="3834648"/>
            <a:ext cx="64578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5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/>
              <a:t>Questions about author instructions or billing?</a:t>
            </a:r>
            <a:endParaRPr sz="13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/>
              <a:t>authorbilling@plos.org</a:t>
            </a:r>
            <a:endParaRPr sz="1300"/>
          </a:p>
        </p:txBody>
      </p:sp>
      <p:sp>
        <p:nvSpPr>
          <p:cNvPr id="361" name="Google Shape;361;p38"/>
          <p:cNvSpPr txBox="1">
            <a:spLocks noGrp="1"/>
          </p:cNvSpPr>
          <p:nvPr>
            <p:ph type="body" idx="2"/>
          </p:nvPr>
        </p:nvSpPr>
        <p:spPr>
          <a:xfrm>
            <a:off x="6622249" y="476850"/>
            <a:ext cx="23694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" sz="3000"/>
              <a:t>Author Instructions</a:t>
            </a:r>
            <a:endParaRPr sz="3000"/>
          </a:p>
        </p:txBody>
      </p:sp>
      <p:sp>
        <p:nvSpPr>
          <p:cNvPr id="362" name="Google Shape;362;p38"/>
          <p:cNvSpPr txBox="1">
            <a:spLocks noGrp="1"/>
          </p:cNvSpPr>
          <p:nvPr>
            <p:ph type="body" idx="3"/>
          </p:nvPr>
        </p:nvSpPr>
        <p:spPr>
          <a:xfrm>
            <a:off x="6545750" y="3182400"/>
            <a:ext cx="2522400" cy="19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ONE, 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Computational Biology, 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Pathogens, 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Neglected Tropical Diseases, 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Genetics, 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Digital Health (NEW!)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Climate (NEW!)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Water (NEW!)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Global Public Health (NEW!)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EXCLUDES: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Medicine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Biology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300" b="1"/>
              <a:t>PLOS Sustainability and Transformation (NEW!)</a:t>
            </a:r>
            <a:endParaRPr sz="13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"/>
          <p:cNvSpPr txBox="1">
            <a:spLocks noGrp="1"/>
          </p:cNvSpPr>
          <p:nvPr>
            <p:ph type="body" idx="1"/>
          </p:nvPr>
        </p:nvSpPr>
        <p:spPr>
          <a:xfrm>
            <a:off x="6" y="1034325"/>
            <a:ext cx="91440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400"/>
              <a:buNone/>
            </a:pPr>
            <a:r>
              <a:rPr lang="en"/>
              <a:t>Short version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"/>
          <p:cNvSpPr txBox="1">
            <a:spLocks noGrp="1"/>
          </p:cNvSpPr>
          <p:nvPr>
            <p:ph type="body" idx="2"/>
          </p:nvPr>
        </p:nvSpPr>
        <p:spPr>
          <a:xfrm>
            <a:off x="308250" y="1021944"/>
            <a:ext cx="3720600" cy="3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 b="1" i="1"/>
              <a:t>When in the Editorial Manager submission system for any of the journals above:</a:t>
            </a:r>
            <a:endParaRPr sz="1200" b="1" i="1"/>
          </a:p>
          <a:p>
            <a:pPr marL="457200" lvl="0" indent="-304800" algn="l" rtl="0">
              <a:spcBef>
                <a:spcPts val="80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Login as an author.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Indicate what kind of manuscript you’re submitting. Progress-bar navigation will appear that allows you to jump to any part of the submission process.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Jump to “Additional Information” in the navigation bar →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Scroll to “Publication Fees” →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Answer with </a:t>
            </a:r>
            <a:r>
              <a:rPr lang="en" sz="1200" b="1"/>
              <a:t>2nd Radio </a:t>
            </a:r>
            <a:r>
              <a:rPr lang="en" sz="1200"/>
              <a:t>Button: My institution will full or partially pay →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Select institution name from drop down</a:t>
            </a: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 sz="1500"/>
          </a:p>
        </p:txBody>
      </p:sp>
      <p:sp>
        <p:nvSpPr>
          <p:cNvPr id="375" name="Google Shape;375;p40"/>
          <p:cNvSpPr txBox="1">
            <a:spLocks noGrp="1"/>
          </p:cNvSpPr>
          <p:nvPr>
            <p:ph type="title"/>
          </p:nvPr>
        </p:nvSpPr>
        <p:spPr>
          <a:xfrm>
            <a:off x="524675" y="195752"/>
            <a:ext cx="8319000" cy="82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500" b="1">
                <a:solidFill>
                  <a:srgbClr val="01156B"/>
                </a:solidFill>
              </a:rPr>
              <a:t>Submissions </a:t>
            </a:r>
            <a:r>
              <a:rPr lang="en" sz="1500" b="1"/>
              <a:t>instructions</a:t>
            </a:r>
            <a:r>
              <a:rPr lang="en" sz="1500" b="1">
                <a:solidFill>
                  <a:srgbClr val="01156B"/>
                </a:solidFill>
              </a:rPr>
              <a:t> for </a:t>
            </a:r>
            <a:r>
              <a:rPr lang="en" sz="1500" b="1" i="1">
                <a:solidFill>
                  <a:srgbClr val="01156B"/>
                </a:solidFill>
              </a:rPr>
              <a:t>PLOS ONE</a:t>
            </a:r>
            <a:r>
              <a:rPr lang="en" sz="1500" b="1">
                <a:solidFill>
                  <a:srgbClr val="01156B"/>
                </a:solidFill>
              </a:rPr>
              <a:t>, </a:t>
            </a:r>
            <a:r>
              <a:rPr lang="en" sz="1500" b="1" i="1">
                <a:solidFill>
                  <a:srgbClr val="01156B"/>
                </a:solidFill>
              </a:rPr>
              <a:t>PLOS Computational Biology</a:t>
            </a:r>
            <a:r>
              <a:rPr lang="en" sz="1500" b="1">
                <a:solidFill>
                  <a:srgbClr val="01156B"/>
                </a:solidFill>
              </a:rPr>
              <a:t>, </a:t>
            </a:r>
            <a:r>
              <a:rPr lang="en" sz="1500" b="1" i="1">
                <a:solidFill>
                  <a:srgbClr val="01156B"/>
                </a:solidFill>
              </a:rPr>
              <a:t>PLOS Pathogens</a:t>
            </a:r>
            <a:r>
              <a:rPr lang="en" sz="1500" b="1">
                <a:solidFill>
                  <a:srgbClr val="01156B"/>
                </a:solidFill>
              </a:rPr>
              <a:t>, </a:t>
            </a:r>
            <a:r>
              <a:rPr lang="en" sz="1500" b="1" i="1">
                <a:solidFill>
                  <a:srgbClr val="01156B"/>
                </a:solidFill>
              </a:rPr>
              <a:t>PLOS Neglected Tropical Diseases</a:t>
            </a:r>
            <a:r>
              <a:rPr lang="en" sz="1500" b="1">
                <a:solidFill>
                  <a:srgbClr val="01156B"/>
                </a:solidFill>
              </a:rPr>
              <a:t>, </a:t>
            </a:r>
            <a:r>
              <a:rPr lang="en" sz="1500" b="1" i="1">
                <a:solidFill>
                  <a:srgbClr val="01156B"/>
                </a:solidFill>
              </a:rPr>
              <a:t>PLOS Genetics, PLOS Dig</a:t>
            </a:r>
            <a:r>
              <a:rPr lang="en" sz="1500" b="1" i="1"/>
              <a:t>ital Health, PLOS Water, PLOS Climate, PLOS Global Public Health</a:t>
            </a:r>
            <a:endParaRPr sz="1500" b="1" i="1">
              <a:solidFill>
                <a:srgbClr val="01156B"/>
              </a:solidFill>
            </a:endParaRPr>
          </a:p>
        </p:txBody>
      </p:sp>
      <p:pic>
        <p:nvPicPr>
          <p:cNvPr id="376" name="Google Shape;376;p40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61" b="75736"/>
          <a:stretch/>
        </p:blipFill>
        <p:spPr>
          <a:xfrm>
            <a:off x="0" y="3871788"/>
            <a:ext cx="9144000" cy="1161763"/>
          </a:xfrm>
          <a:prstGeom prst="rect">
            <a:avLst/>
          </a:prstGeom>
          <a:noFill/>
          <a:ln w="9525" cap="flat" cmpd="sng">
            <a:solidFill>
              <a:srgbClr val="02706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7" name="Google Shape;377;p40"/>
          <p:cNvSpPr txBox="1"/>
          <p:nvPr/>
        </p:nvSpPr>
        <p:spPr>
          <a:xfrm>
            <a:off x="6279575" y="4063875"/>
            <a:ext cx="2793900" cy="969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You can jump ahead or go back to any section during the submission process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378" name="Google Shape;378;p40"/>
          <p:cNvSpPr/>
          <p:nvPr/>
        </p:nvSpPr>
        <p:spPr>
          <a:xfrm>
            <a:off x="4572003" y="3871878"/>
            <a:ext cx="980100" cy="1161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15FA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40"/>
          <p:cNvPicPr preferRelativeResize="0"/>
          <p:nvPr/>
        </p:nvPicPr>
        <p:blipFill rotWithShape="1">
          <a:blip r:embed="rId4">
            <a:alphaModFix/>
          </a:blip>
          <a:srcRect b="60419"/>
          <a:stretch/>
        </p:blipFill>
        <p:spPr>
          <a:xfrm>
            <a:off x="4037675" y="1021944"/>
            <a:ext cx="4598401" cy="172361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0" name="Google Shape;380;p40"/>
          <p:cNvPicPr preferRelativeResize="0"/>
          <p:nvPr/>
        </p:nvPicPr>
        <p:blipFill rotWithShape="1">
          <a:blip r:embed="rId4">
            <a:alphaModFix/>
          </a:blip>
          <a:srcRect t="72507"/>
          <a:stretch/>
        </p:blipFill>
        <p:spPr>
          <a:xfrm>
            <a:off x="4464075" y="2532143"/>
            <a:ext cx="4598401" cy="119720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1" name="Google Shape;381;p40"/>
          <p:cNvSpPr/>
          <p:nvPr/>
        </p:nvSpPr>
        <p:spPr>
          <a:xfrm>
            <a:off x="4747200" y="3052950"/>
            <a:ext cx="1341000" cy="3618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15FA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3575" y="1438850"/>
            <a:ext cx="3858902" cy="1197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85738" dist="19050" dir="234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1"/>
          <p:cNvSpPr txBox="1">
            <a:spLocks noGrp="1"/>
          </p:cNvSpPr>
          <p:nvPr>
            <p:ph type="body" idx="1"/>
          </p:nvPr>
        </p:nvSpPr>
        <p:spPr>
          <a:xfrm>
            <a:off x="6" y="1034325"/>
            <a:ext cx="91440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5400"/>
              <a:buNone/>
            </a:pPr>
            <a:r>
              <a:rPr lang="en"/>
              <a:t>Detailed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2"/>
          <p:cNvSpPr txBox="1">
            <a:spLocks noGrp="1"/>
          </p:cNvSpPr>
          <p:nvPr>
            <p:ph type="title"/>
          </p:nvPr>
        </p:nvSpPr>
        <p:spPr>
          <a:xfrm>
            <a:off x="606060" y="320042"/>
            <a:ext cx="8267700" cy="56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500" b="1">
                <a:solidFill>
                  <a:schemeClr val="hlink"/>
                </a:solidFill>
              </a:rPr>
              <a:t>Submissions instructions for </a:t>
            </a:r>
            <a:r>
              <a:rPr lang="en" sz="1500" b="1" i="1">
                <a:solidFill>
                  <a:schemeClr val="hlink"/>
                </a:solidFill>
              </a:rPr>
              <a:t>PLOS ONE</a:t>
            </a:r>
            <a:r>
              <a:rPr lang="en" sz="1500" b="1">
                <a:solidFill>
                  <a:schemeClr val="hlink"/>
                </a:solidFill>
              </a:rPr>
              <a:t>, </a:t>
            </a:r>
            <a:r>
              <a:rPr lang="en" sz="1500" b="1" i="1">
                <a:solidFill>
                  <a:schemeClr val="hlink"/>
                </a:solidFill>
              </a:rPr>
              <a:t>PLOS Computational Biology</a:t>
            </a:r>
            <a:r>
              <a:rPr lang="en" sz="1500" b="1">
                <a:solidFill>
                  <a:schemeClr val="hlink"/>
                </a:solidFill>
              </a:rPr>
              <a:t>, </a:t>
            </a:r>
            <a:r>
              <a:rPr lang="en" sz="1500" b="1" i="1">
                <a:solidFill>
                  <a:schemeClr val="hlink"/>
                </a:solidFill>
              </a:rPr>
              <a:t>PLOS Pathogens</a:t>
            </a:r>
            <a:r>
              <a:rPr lang="en" sz="1500" b="1">
                <a:solidFill>
                  <a:schemeClr val="hlink"/>
                </a:solidFill>
              </a:rPr>
              <a:t>, </a:t>
            </a:r>
            <a:r>
              <a:rPr lang="en" sz="1500" b="1" i="1">
                <a:solidFill>
                  <a:schemeClr val="hlink"/>
                </a:solidFill>
              </a:rPr>
              <a:t>PLOS Neglected Tropical Diseases</a:t>
            </a:r>
            <a:r>
              <a:rPr lang="en" sz="1500" b="1">
                <a:solidFill>
                  <a:schemeClr val="hlink"/>
                </a:solidFill>
              </a:rPr>
              <a:t>, </a:t>
            </a:r>
            <a:r>
              <a:rPr lang="en" sz="1500" b="1" i="1">
                <a:solidFill>
                  <a:schemeClr val="hlink"/>
                </a:solidFill>
              </a:rPr>
              <a:t>PLOS Genetics, PLOS Digital Health, PLOS Water, PLOS Climate, PLOS Global Public Health</a:t>
            </a:r>
            <a:endParaRPr/>
          </a:p>
        </p:txBody>
      </p:sp>
      <p:pic>
        <p:nvPicPr>
          <p:cNvPr id="395" name="Google Shape;395;p42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61" b="75736"/>
          <a:stretch/>
        </p:blipFill>
        <p:spPr>
          <a:xfrm>
            <a:off x="931900" y="1004225"/>
            <a:ext cx="8212100" cy="1043374"/>
          </a:xfrm>
          <a:prstGeom prst="rect">
            <a:avLst/>
          </a:prstGeom>
          <a:noFill/>
          <a:ln w="9525" cap="flat" cmpd="sng">
            <a:solidFill>
              <a:srgbClr val="02706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6" name="Google Shape;396;p42"/>
          <p:cNvSpPr/>
          <p:nvPr/>
        </p:nvSpPr>
        <p:spPr>
          <a:xfrm>
            <a:off x="5146050" y="1344951"/>
            <a:ext cx="672000" cy="70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15FA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2"/>
          <p:cNvSpPr txBox="1">
            <a:spLocks noGrp="1"/>
          </p:cNvSpPr>
          <p:nvPr>
            <p:ph type="body" idx="4294967295"/>
          </p:nvPr>
        </p:nvSpPr>
        <p:spPr>
          <a:xfrm>
            <a:off x="318475" y="2224200"/>
            <a:ext cx="3720600" cy="17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b="1" i="1"/>
              <a:t>When in the Editorial Manager submission system for any of the journals above:</a:t>
            </a:r>
            <a:endParaRPr sz="1500" b="1" i="1"/>
          </a:p>
          <a:p>
            <a:pPr marL="457200" lvl="0" indent="-323850" algn="l" rtl="0">
              <a:spcBef>
                <a:spcPts val="80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Login as an </a:t>
            </a:r>
            <a:r>
              <a:rPr lang="en" sz="1500" b="1"/>
              <a:t>author</a:t>
            </a:r>
            <a:r>
              <a:rPr lang="en" sz="1500"/>
              <a:t>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en" sz="1500"/>
              <a:t>Indicate what kind of manuscript you’re submitting. </a:t>
            </a:r>
            <a:endParaRPr sz="1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/>
              <a:t>Progress-bar navigation will appear that allows you to jump to any part of the submission process.</a:t>
            </a: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 sz="1500"/>
          </a:p>
        </p:txBody>
      </p:sp>
      <p:sp>
        <p:nvSpPr>
          <p:cNvPr id="398" name="Google Shape;398;p42"/>
          <p:cNvSpPr txBox="1">
            <a:spLocks noGrp="1"/>
          </p:cNvSpPr>
          <p:nvPr>
            <p:ph type="body" idx="4294967295"/>
          </p:nvPr>
        </p:nvSpPr>
        <p:spPr>
          <a:xfrm>
            <a:off x="7351675" y="2915075"/>
            <a:ext cx="1691100" cy="20541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ONE,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Computational Biology,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Pathogens,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Neglected Tropical Diseases,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Genetics,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Digital Health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Climate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Water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Global Public Health (NEW!)</a:t>
            </a:r>
            <a:endParaRPr sz="1000"/>
          </a:p>
        </p:txBody>
      </p:sp>
      <p:pic>
        <p:nvPicPr>
          <p:cNvPr id="399" name="Google Shape;39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1475" y="2165974"/>
            <a:ext cx="3007800" cy="216101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2"/>
          <p:cNvSpPr txBox="1"/>
          <p:nvPr/>
        </p:nvSpPr>
        <p:spPr>
          <a:xfrm>
            <a:off x="4191475" y="4225375"/>
            <a:ext cx="733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Editorial Manager login page for PLOS ONE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800" y="139175"/>
            <a:ext cx="5254249" cy="47498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3"/>
          <p:cNvSpPr txBox="1"/>
          <p:nvPr/>
        </p:nvSpPr>
        <p:spPr>
          <a:xfrm>
            <a:off x="461300" y="224775"/>
            <a:ext cx="3091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1156B"/>
                </a:solidFill>
              </a:rPr>
              <a:t>Steps to correctly select your institution</a:t>
            </a:r>
            <a:endParaRPr sz="2300">
              <a:solidFill>
                <a:srgbClr val="01156B"/>
              </a:solidFill>
            </a:endParaRPr>
          </a:p>
        </p:txBody>
      </p:sp>
      <p:sp>
        <p:nvSpPr>
          <p:cNvPr id="408" name="Google Shape;408;p43"/>
          <p:cNvSpPr txBox="1"/>
          <p:nvPr/>
        </p:nvSpPr>
        <p:spPr>
          <a:xfrm>
            <a:off x="233750" y="1371450"/>
            <a:ext cx="33189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3. Within the “Additional Information” page, scroll to “Publication Fees”</a:t>
            </a:r>
            <a:br>
              <a:rPr lang="en" sz="1700">
                <a:solidFill>
                  <a:schemeClr val="dk2"/>
                </a:solidFill>
              </a:rPr>
            </a:b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4. Select second radio button “</a:t>
            </a:r>
            <a:r>
              <a:rPr lang="en" sz="1700" b="1">
                <a:solidFill>
                  <a:schemeClr val="dk2"/>
                </a:solidFill>
              </a:rPr>
              <a:t>My institution will fully or partially pay the fee…</a:t>
            </a:r>
            <a:r>
              <a:rPr lang="en" sz="1700">
                <a:solidFill>
                  <a:schemeClr val="dk2"/>
                </a:solidFill>
              </a:rPr>
              <a:t>”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409" name="Google Shape;409;p43"/>
          <p:cNvSpPr/>
          <p:nvPr/>
        </p:nvSpPr>
        <p:spPr>
          <a:xfrm>
            <a:off x="4314102" y="4244487"/>
            <a:ext cx="1279200" cy="294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15FA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3"/>
          <p:cNvSpPr/>
          <p:nvPr/>
        </p:nvSpPr>
        <p:spPr>
          <a:xfrm rot="9964558">
            <a:off x="5643114" y="4252655"/>
            <a:ext cx="557275" cy="2223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5FABC"/>
          </a:solidFill>
          <a:ln w="25400" cap="flat" cmpd="sng">
            <a:solidFill>
              <a:srgbClr val="15FA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3"/>
          <p:cNvSpPr txBox="1">
            <a:spLocks noGrp="1"/>
          </p:cNvSpPr>
          <p:nvPr>
            <p:ph type="body" idx="4294967295"/>
          </p:nvPr>
        </p:nvSpPr>
        <p:spPr>
          <a:xfrm>
            <a:off x="7351675" y="2915075"/>
            <a:ext cx="1691100" cy="20541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ONE,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Computational Biology,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Pathogens,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Neglected Tropical Diseases,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Genetics,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Digital Health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Climate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Water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Global Public Health (NEW!)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4"/>
          <p:cNvSpPr txBox="1"/>
          <p:nvPr/>
        </p:nvSpPr>
        <p:spPr>
          <a:xfrm>
            <a:off x="552600" y="364575"/>
            <a:ext cx="624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4"/>
          <p:cNvSpPr txBox="1"/>
          <p:nvPr/>
        </p:nvSpPr>
        <p:spPr>
          <a:xfrm>
            <a:off x="564750" y="256875"/>
            <a:ext cx="760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1156B"/>
                </a:solidFill>
              </a:rPr>
              <a:t>5.Select your institution from the drop down</a:t>
            </a:r>
            <a:endParaRPr sz="2800">
              <a:solidFill>
                <a:srgbClr val="01156B"/>
              </a:solidFill>
            </a:endParaRPr>
          </a:p>
        </p:txBody>
      </p:sp>
      <p:pic>
        <p:nvPicPr>
          <p:cNvPr id="419" name="Google Shape;41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33" y="1129048"/>
            <a:ext cx="8014525" cy="2486475"/>
          </a:xfrm>
          <a:prstGeom prst="rect">
            <a:avLst/>
          </a:prstGeom>
          <a:noFill/>
          <a:ln>
            <a:noFill/>
          </a:ln>
          <a:effectLst>
            <a:outerShdw blurRad="185738" dist="19050" dir="234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20" name="Google Shape;420;p44"/>
          <p:cNvSpPr txBox="1"/>
          <p:nvPr/>
        </p:nvSpPr>
        <p:spPr>
          <a:xfrm>
            <a:off x="4824625" y="3131675"/>
            <a:ext cx="3888300" cy="1754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Select your institution’s name from the drop down menu. </a:t>
            </a: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Once you make a selection, </a:t>
            </a:r>
            <a:r>
              <a:rPr lang="en" sz="1700" i="1">
                <a:solidFill>
                  <a:schemeClr val="lt1"/>
                </a:solidFill>
              </a:rPr>
              <a:t>no further action is required. </a:t>
            </a:r>
            <a:r>
              <a:rPr lang="en" sz="1700">
                <a:solidFill>
                  <a:schemeClr val="lt1"/>
                </a:solidFill>
              </a:rPr>
              <a:t>No more drop downs or text boxes will appear*.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421" name="Google Shape;421;p44"/>
          <p:cNvSpPr txBox="1"/>
          <p:nvPr/>
        </p:nvSpPr>
        <p:spPr>
          <a:xfrm>
            <a:off x="5889225" y="4835700"/>
            <a:ext cx="224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* Except for University of California authors</a:t>
            </a:r>
            <a:endParaRPr sz="500"/>
          </a:p>
        </p:txBody>
      </p:sp>
      <p:sp>
        <p:nvSpPr>
          <p:cNvPr id="422" name="Google Shape;422;p44"/>
          <p:cNvSpPr/>
          <p:nvPr/>
        </p:nvSpPr>
        <p:spPr>
          <a:xfrm rot="-669033">
            <a:off x="2795997" y="2630737"/>
            <a:ext cx="634477" cy="2492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15FABC"/>
          </a:solidFill>
          <a:ln w="25400" cap="flat" cmpd="sng">
            <a:solidFill>
              <a:srgbClr val="15FA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4"/>
          <p:cNvSpPr txBox="1">
            <a:spLocks noGrp="1"/>
          </p:cNvSpPr>
          <p:nvPr>
            <p:ph type="body" idx="4294967295"/>
          </p:nvPr>
        </p:nvSpPr>
        <p:spPr>
          <a:xfrm>
            <a:off x="57775" y="2981975"/>
            <a:ext cx="1691100" cy="20541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ONE,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Computational Biology,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Pathogens,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Neglected Tropical Diseases,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Genetics,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Digital Health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Climate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Water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Global Public Health (NEW!)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"/>
          <p:cNvSpPr txBox="1">
            <a:spLocks noGrp="1"/>
          </p:cNvSpPr>
          <p:nvPr>
            <p:ph type="title"/>
          </p:nvPr>
        </p:nvSpPr>
        <p:spPr>
          <a:xfrm>
            <a:off x="606060" y="320042"/>
            <a:ext cx="8267700" cy="56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That’s it!</a:t>
            </a:r>
            <a:endParaRPr/>
          </a:p>
        </p:txBody>
      </p:sp>
      <p:sp>
        <p:nvSpPr>
          <p:cNvPr id="430" name="Google Shape;430;p45"/>
          <p:cNvSpPr txBox="1">
            <a:spLocks noGrp="1"/>
          </p:cNvSpPr>
          <p:nvPr>
            <p:ph type="body" idx="1"/>
          </p:nvPr>
        </p:nvSpPr>
        <p:spPr>
          <a:xfrm>
            <a:off x="427038" y="1259174"/>
            <a:ext cx="8446800" cy="30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Questions from authors?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authorbilling@plos.org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/>
              <a:t>Questions from libraries?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institutionalaccounts@plos.org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431" name="Google Shape;431;p45"/>
          <p:cNvSpPr txBox="1">
            <a:spLocks noGrp="1"/>
          </p:cNvSpPr>
          <p:nvPr>
            <p:ph type="body" idx="4294967295"/>
          </p:nvPr>
        </p:nvSpPr>
        <p:spPr>
          <a:xfrm>
            <a:off x="7351675" y="2915075"/>
            <a:ext cx="1691100" cy="20541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ONE,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Computational Biology,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Pathogens,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Neglected Tropical Diseases,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Genetics,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Digital Health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Climate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Water (NEW!)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 sz="1000"/>
              <a:t>PLOS Global Public Health (NEW!)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6"/>
          <p:cNvSpPr txBox="1">
            <a:spLocks noGrp="1"/>
          </p:cNvSpPr>
          <p:nvPr>
            <p:ph type="body" idx="1"/>
          </p:nvPr>
        </p:nvSpPr>
        <p:spPr>
          <a:xfrm>
            <a:off x="7" y="3940969"/>
            <a:ext cx="64578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Author eligibility or invoice questions? Authorbilling@plos.org</a:t>
            </a:r>
            <a:endParaRPr/>
          </a:p>
        </p:txBody>
      </p:sp>
      <p:sp>
        <p:nvSpPr>
          <p:cNvPr id="437" name="Google Shape;437;p46"/>
          <p:cNvSpPr txBox="1">
            <a:spLocks noGrp="1"/>
          </p:cNvSpPr>
          <p:nvPr>
            <p:ph type="body" idx="3"/>
          </p:nvPr>
        </p:nvSpPr>
        <p:spPr>
          <a:xfrm>
            <a:off x="6621464" y="1982393"/>
            <a:ext cx="2222400" cy="19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https://plos.org/resources/for-institutions/institutional-account-participants/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93A65"/>
      </a:dk2>
      <a:lt2>
        <a:srgbClr val="EDEDED"/>
      </a:lt2>
      <a:accent1>
        <a:srgbClr val="027065"/>
      </a:accent1>
      <a:accent2>
        <a:srgbClr val="78D2F8"/>
      </a:accent2>
      <a:accent3>
        <a:srgbClr val="D7DF23"/>
      </a:accent3>
      <a:accent4>
        <a:srgbClr val="CC00A6"/>
      </a:accent4>
      <a:accent5>
        <a:srgbClr val="E34E30"/>
      </a:accent5>
      <a:accent6>
        <a:srgbClr val="15FABC"/>
      </a:accent6>
      <a:hlink>
        <a:srgbClr val="01156B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BACED03C6B0B4291EB0BA5E869A6C1" ma:contentTypeVersion="11" ma:contentTypeDescription="Create a new document." ma:contentTypeScope="" ma:versionID="b68bfcddc60743a29f7e2c119ddbf252">
  <xsd:schema xmlns:xsd="http://www.w3.org/2001/XMLSchema" xmlns:xs="http://www.w3.org/2001/XMLSchema" xmlns:p="http://schemas.microsoft.com/office/2006/metadata/properties" xmlns:ns2="b06da5eb-40b0-4950-befd-25032263aabd" xmlns:ns3="1ea9effa-5ea0-4d45-936c-cbdcd445a239" targetNamespace="http://schemas.microsoft.com/office/2006/metadata/properties" ma:root="true" ma:fieldsID="08eaf6209e8260815724205b990ac4dd" ns2:_="" ns3:_="">
    <xsd:import namespace="b06da5eb-40b0-4950-befd-25032263aabd"/>
    <xsd:import namespace="1ea9effa-5ea0-4d45-936c-cbdcd445a2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da5eb-40b0-4950-befd-25032263aa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9effa-5ea0-4d45-936c-cbdcd445a23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E7C3EB-06BD-4E5B-B543-906E1DB15B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da5eb-40b0-4950-befd-25032263aabd"/>
    <ds:schemaRef ds:uri="1ea9effa-5ea0-4d45-936c-cbdcd445a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FE8FD5-5D5F-4453-B990-5CCDA9BECD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D9B762-29C4-4407-A0D6-C96F802CEDE2}">
  <ds:schemaRefs>
    <ds:schemaRef ds:uri="1ea9effa-5ea0-4d45-936c-cbdcd445a239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06da5eb-40b0-4950-befd-25032263aab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Office PowerPoint</Application>
  <PresentationFormat>On-screen Show (16:9)</PresentationFormat>
  <Paragraphs>98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Arial Black</vt:lpstr>
      <vt:lpstr>Simple Light</vt:lpstr>
      <vt:lpstr>Office Theme</vt:lpstr>
      <vt:lpstr>PowerPoint Presentation</vt:lpstr>
      <vt:lpstr>PowerPoint Presentation</vt:lpstr>
      <vt:lpstr>Submissions instructions for PLOS ONE, PLOS Computational Biology, PLOS Pathogens, PLOS Neglected Tropical Diseases, PLOS Genetics, PLOS Digital Health, PLOS Water, PLOS Climate, PLOS Global Public Health</vt:lpstr>
      <vt:lpstr>PowerPoint Presentation</vt:lpstr>
      <vt:lpstr>Submissions instructions for PLOS ONE, PLOS Computational Biology, PLOS Pathogens, PLOS Neglected Tropical Diseases, PLOS Genetics, PLOS Digital Health, PLOS Water, PLOS Climate, PLOS Global Public Health</vt:lpstr>
      <vt:lpstr>PowerPoint Presentation</vt:lpstr>
      <vt:lpstr>PowerPoint Presentation</vt:lpstr>
      <vt:lpstr>That’s it!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Ward-Smith, Imogen</dc:creator>
  <cp:lastModifiedBy>Ward-Smith, Imogen</cp:lastModifiedBy>
  <cp:revision>1</cp:revision>
  <dcterms:modified xsi:type="dcterms:W3CDTF">2022-01-10T09:26:14Z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0x010100FABACED03C6B0B4291EB0BA5E869A6C1</vt:lpwstr>
  </property>
</Properties>
</file>